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57" r:id="rId3"/>
    <p:sldId id="258" r:id="rId4"/>
    <p:sldId id="259" r:id="rId5"/>
    <p:sldId id="452" r:id="rId6"/>
    <p:sldId id="260" r:id="rId7"/>
    <p:sldId id="453" r:id="rId8"/>
    <p:sldId id="463" r:id="rId9"/>
    <p:sldId id="465" r:id="rId10"/>
    <p:sldId id="470" r:id="rId11"/>
    <p:sldId id="466" r:id="rId12"/>
    <p:sldId id="469" r:id="rId13"/>
    <p:sldId id="467" r:id="rId14"/>
    <p:sldId id="468" r:id="rId15"/>
    <p:sldId id="472" r:id="rId16"/>
    <p:sldId id="481" r:id="rId17"/>
    <p:sldId id="482" r:id="rId18"/>
    <p:sldId id="483" r:id="rId19"/>
    <p:sldId id="484" r:id="rId20"/>
  </p:sldIdLst>
  <p:sldSz cx="12192000" cy="6858000"/>
  <p:notesSz cx="6858000" cy="9144000"/>
  <p:embeddedFontLst>
    <p:embeddedFont>
      <p:font typeface="Gotham" panose="02000604040000020004" pitchFamily="50" charset="0"/>
      <p:regular r:id="rId22"/>
      <p:bold r:id="rId23"/>
      <p:italic r:id="rId24"/>
      <p:boldItalic r:id="rId25"/>
    </p:embeddedFont>
    <p:embeddedFont>
      <p:font typeface="Gotham Book" panose="02000604040000020004" pitchFamily="50" charset="0"/>
      <p:regular r:id="rId26"/>
    </p:embeddedFont>
    <p:embeddedFont>
      <p:font typeface="GothamSSm Black" pitchFamily="50" charset="0"/>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16B79-F526-41AB-AA36-CD53A94738AD}" v="5" dt="2024-04-26T06:59:27.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ian Gelina Montierro" userId="9dc535ca-363d-45cb-8f66-20ae3e980199" providerId="ADAL" clId="{79616B79-F526-41AB-AA36-CD53A94738AD}"/>
    <pc:docChg chg="custSel delSld modSld">
      <pc:chgData name="Merian Gelina Montierro" userId="9dc535ca-363d-45cb-8f66-20ae3e980199" providerId="ADAL" clId="{79616B79-F526-41AB-AA36-CD53A94738AD}" dt="2024-04-26T06:59:46.066" v="53" actId="732"/>
      <pc:docMkLst>
        <pc:docMk/>
      </pc:docMkLst>
      <pc:sldChg chg="modSp mod">
        <pc:chgData name="Merian Gelina Montierro" userId="9dc535ca-363d-45cb-8f66-20ae3e980199" providerId="ADAL" clId="{79616B79-F526-41AB-AA36-CD53A94738AD}" dt="2024-04-26T06:55:17.448" v="0" actId="34135"/>
        <pc:sldMkLst>
          <pc:docMk/>
          <pc:sldMk cId="978431519" sldId="256"/>
        </pc:sldMkLst>
        <pc:picChg chg="mod">
          <ac:chgData name="Merian Gelina Montierro" userId="9dc535ca-363d-45cb-8f66-20ae3e980199" providerId="ADAL" clId="{79616B79-F526-41AB-AA36-CD53A94738AD}" dt="2024-04-26T06:55:17.448" v="0" actId="34135"/>
          <ac:picMkLst>
            <pc:docMk/>
            <pc:sldMk cId="978431519" sldId="256"/>
            <ac:picMk id="43" creationId="{1EB9E61F-470C-6D47-624F-871A5A38EA3A}"/>
          </ac:picMkLst>
        </pc:picChg>
      </pc:sldChg>
      <pc:sldChg chg="modSp mod">
        <pc:chgData name="Merian Gelina Montierro" userId="9dc535ca-363d-45cb-8f66-20ae3e980199" providerId="ADAL" clId="{79616B79-F526-41AB-AA36-CD53A94738AD}" dt="2024-04-26T06:55:19.289" v="1" actId="34135"/>
        <pc:sldMkLst>
          <pc:docMk/>
          <pc:sldMk cId="3213324793" sldId="257"/>
        </pc:sldMkLst>
        <pc:picChg chg="mod">
          <ac:chgData name="Merian Gelina Montierro" userId="9dc535ca-363d-45cb-8f66-20ae3e980199" providerId="ADAL" clId="{79616B79-F526-41AB-AA36-CD53A94738AD}" dt="2024-04-26T06:55:19.289" v="1" actId="34135"/>
          <ac:picMkLst>
            <pc:docMk/>
            <pc:sldMk cId="3213324793" sldId="257"/>
            <ac:picMk id="3" creationId="{64C49F9C-880B-C01D-0735-CDF35E42DC9B}"/>
          </ac:picMkLst>
        </pc:picChg>
      </pc:sldChg>
      <pc:sldChg chg="modSp mod">
        <pc:chgData name="Merian Gelina Montierro" userId="9dc535ca-363d-45cb-8f66-20ae3e980199" providerId="ADAL" clId="{79616B79-F526-41AB-AA36-CD53A94738AD}" dt="2024-04-26T06:55:21.210" v="2" actId="34135"/>
        <pc:sldMkLst>
          <pc:docMk/>
          <pc:sldMk cId="3226829914" sldId="258"/>
        </pc:sldMkLst>
        <pc:picChg chg="mod">
          <ac:chgData name="Merian Gelina Montierro" userId="9dc535ca-363d-45cb-8f66-20ae3e980199" providerId="ADAL" clId="{79616B79-F526-41AB-AA36-CD53A94738AD}" dt="2024-04-26T06:55:21.210" v="2" actId="34135"/>
          <ac:picMkLst>
            <pc:docMk/>
            <pc:sldMk cId="3226829914" sldId="258"/>
            <ac:picMk id="4" creationId="{4D7F9B69-230D-ED2E-FC8B-42E4F96E58AF}"/>
          </ac:picMkLst>
        </pc:picChg>
      </pc:sldChg>
      <pc:sldChg chg="modSp mod">
        <pc:chgData name="Merian Gelina Montierro" userId="9dc535ca-363d-45cb-8f66-20ae3e980199" providerId="ADAL" clId="{79616B79-F526-41AB-AA36-CD53A94738AD}" dt="2024-04-26T06:55:23.425" v="3" actId="34135"/>
        <pc:sldMkLst>
          <pc:docMk/>
          <pc:sldMk cId="3834794125" sldId="259"/>
        </pc:sldMkLst>
        <pc:picChg chg="mod">
          <ac:chgData name="Merian Gelina Montierro" userId="9dc535ca-363d-45cb-8f66-20ae3e980199" providerId="ADAL" clId="{79616B79-F526-41AB-AA36-CD53A94738AD}" dt="2024-04-26T06:55:23.425" v="3" actId="34135"/>
          <ac:picMkLst>
            <pc:docMk/>
            <pc:sldMk cId="3834794125" sldId="259"/>
            <ac:picMk id="3" creationId="{7AEF0A9A-371A-3C65-D813-DA63C9906231}"/>
          </ac:picMkLst>
        </pc:picChg>
      </pc:sldChg>
      <pc:sldChg chg="modSp mod">
        <pc:chgData name="Merian Gelina Montierro" userId="9dc535ca-363d-45cb-8f66-20ae3e980199" providerId="ADAL" clId="{79616B79-F526-41AB-AA36-CD53A94738AD}" dt="2024-04-26T06:55:39.692" v="4" actId="34135"/>
        <pc:sldMkLst>
          <pc:docMk/>
          <pc:sldMk cId="3890838678" sldId="260"/>
        </pc:sldMkLst>
        <pc:picChg chg="mod">
          <ac:chgData name="Merian Gelina Montierro" userId="9dc535ca-363d-45cb-8f66-20ae3e980199" providerId="ADAL" clId="{79616B79-F526-41AB-AA36-CD53A94738AD}" dt="2024-04-26T06:55:39.692" v="4" actId="34135"/>
          <ac:picMkLst>
            <pc:docMk/>
            <pc:sldMk cId="3890838678" sldId="260"/>
            <ac:picMk id="6" creationId="{DB8FDC78-C745-4563-1A70-13B28FF4B6BF}"/>
          </ac:picMkLst>
        </pc:picChg>
      </pc:sldChg>
      <pc:sldChg chg="modSp mod">
        <pc:chgData name="Merian Gelina Montierro" userId="9dc535ca-363d-45cb-8f66-20ae3e980199" providerId="ADAL" clId="{79616B79-F526-41AB-AA36-CD53A94738AD}" dt="2024-04-26T06:55:44.492" v="5" actId="34135"/>
        <pc:sldMkLst>
          <pc:docMk/>
          <pc:sldMk cId="1085613884" sldId="453"/>
        </pc:sldMkLst>
        <pc:picChg chg="mod">
          <ac:chgData name="Merian Gelina Montierro" userId="9dc535ca-363d-45cb-8f66-20ae3e980199" providerId="ADAL" clId="{79616B79-F526-41AB-AA36-CD53A94738AD}" dt="2024-04-26T06:55:44.492" v="5" actId="34135"/>
          <ac:picMkLst>
            <pc:docMk/>
            <pc:sldMk cId="1085613884" sldId="453"/>
            <ac:picMk id="3" creationId="{05890C17-BE9F-B740-78A6-8BCB04A93499}"/>
          </ac:picMkLst>
        </pc:picChg>
      </pc:sldChg>
      <pc:sldChg chg="modSp mod">
        <pc:chgData name="Merian Gelina Montierro" userId="9dc535ca-363d-45cb-8f66-20ae3e980199" providerId="ADAL" clId="{79616B79-F526-41AB-AA36-CD53A94738AD}" dt="2024-04-26T06:56:13.279" v="11" actId="34135"/>
        <pc:sldMkLst>
          <pc:docMk/>
          <pc:sldMk cId="1141964119" sldId="463"/>
        </pc:sldMkLst>
        <pc:spChg chg="mod">
          <ac:chgData name="Merian Gelina Montierro" userId="9dc535ca-363d-45cb-8f66-20ae3e980199" providerId="ADAL" clId="{79616B79-F526-41AB-AA36-CD53A94738AD}" dt="2024-04-26T06:55:47.497" v="6" actId="34135"/>
          <ac:spMkLst>
            <pc:docMk/>
            <pc:sldMk cId="1141964119" sldId="463"/>
            <ac:spMk id="5" creationId="{BE96D0DD-37A1-5DDD-0C87-68D7C3BF1DF0}"/>
          </ac:spMkLst>
        </pc:spChg>
        <pc:picChg chg="mod">
          <ac:chgData name="Merian Gelina Montierro" userId="9dc535ca-363d-45cb-8f66-20ae3e980199" providerId="ADAL" clId="{79616B79-F526-41AB-AA36-CD53A94738AD}" dt="2024-04-26T06:56:13.279" v="11" actId="34135"/>
          <ac:picMkLst>
            <pc:docMk/>
            <pc:sldMk cId="1141964119" sldId="463"/>
            <ac:picMk id="9" creationId="{7E1E45B0-3F6E-FA76-34E5-C5671649B640}"/>
          </ac:picMkLst>
        </pc:picChg>
      </pc:sldChg>
      <pc:sldChg chg="modSp mod">
        <pc:chgData name="Merian Gelina Montierro" userId="9dc535ca-363d-45cb-8f66-20ae3e980199" providerId="ADAL" clId="{79616B79-F526-41AB-AA36-CD53A94738AD}" dt="2024-04-26T06:56:07.026" v="10" actId="34135"/>
        <pc:sldMkLst>
          <pc:docMk/>
          <pc:sldMk cId="2301721950" sldId="465"/>
        </pc:sldMkLst>
        <pc:spChg chg="mod">
          <ac:chgData name="Merian Gelina Montierro" userId="9dc535ca-363d-45cb-8f66-20ae3e980199" providerId="ADAL" clId="{79616B79-F526-41AB-AA36-CD53A94738AD}" dt="2024-04-26T06:55:59.205" v="9" actId="34135"/>
          <ac:spMkLst>
            <pc:docMk/>
            <pc:sldMk cId="2301721950" sldId="465"/>
            <ac:spMk id="7" creationId="{978013D6-6A2C-F0DE-17BC-12C5B8790E89}"/>
          </ac:spMkLst>
        </pc:spChg>
        <pc:picChg chg="mod">
          <ac:chgData name="Merian Gelina Montierro" userId="9dc535ca-363d-45cb-8f66-20ae3e980199" providerId="ADAL" clId="{79616B79-F526-41AB-AA36-CD53A94738AD}" dt="2024-04-26T06:56:07.026" v="10" actId="34135"/>
          <ac:picMkLst>
            <pc:docMk/>
            <pc:sldMk cId="2301721950" sldId="465"/>
            <ac:picMk id="9" creationId="{7E1E45B0-3F6E-FA76-34E5-C5671649B640}"/>
          </ac:picMkLst>
        </pc:picChg>
      </pc:sldChg>
      <pc:sldChg chg="modSp mod">
        <pc:chgData name="Merian Gelina Montierro" userId="9dc535ca-363d-45cb-8f66-20ae3e980199" providerId="ADAL" clId="{79616B79-F526-41AB-AA36-CD53A94738AD}" dt="2024-04-26T06:56:30.423" v="14" actId="34135"/>
        <pc:sldMkLst>
          <pc:docMk/>
          <pc:sldMk cId="2463696939" sldId="466"/>
        </pc:sldMkLst>
        <pc:spChg chg="mod">
          <ac:chgData name="Merian Gelina Montierro" userId="9dc535ca-363d-45cb-8f66-20ae3e980199" providerId="ADAL" clId="{79616B79-F526-41AB-AA36-CD53A94738AD}" dt="2024-04-26T06:56:30.423" v="14" actId="34135"/>
          <ac:spMkLst>
            <pc:docMk/>
            <pc:sldMk cId="2463696939" sldId="466"/>
            <ac:spMk id="5" creationId="{02978F76-03CC-40DD-1464-5F4B896EE579}"/>
          </ac:spMkLst>
        </pc:spChg>
        <pc:picChg chg="mod">
          <ac:chgData name="Merian Gelina Montierro" userId="9dc535ca-363d-45cb-8f66-20ae3e980199" providerId="ADAL" clId="{79616B79-F526-41AB-AA36-CD53A94738AD}" dt="2024-04-26T06:56:30.423" v="14" actId="34135"/>
          <ac:picMkLst>
            <pc:docMk/>
            <pc:sldMk cId="2463696939" sldId="466"/>
            <ac:picMk id="9" creationId="{7E1E45B0-3F6E-FA76-34E5-C5671649B640}"/>
          </ac:picMkLst>
        </pc:picChg>
      </pc:sldChg>
      <pc:sldChg chg="modSp mod">
        <pc:chgData name="Merian Gelina Montierro" userId="9dc535ca-363d-45cb-8f66-20ae3e980199" providerId="ADAL" clId="{79616B79-F526-41AB-AA36-CD53A94738AD}" dt="2024-04-26T06:56:43.212" v="17" actId="34135"/>
        <pc:sldMkLst>
          <pc:docMk/>
          <pc:sldMk cId="2572383397" sldId="467"/>
        </pc:sldMkLst>
        <pc:spChg chg="mod">
          <ac:chgData name="Merian Gelina Montierro" userId="9dc535ca-363d-45cb-8f66-20ae3e980199" providerId="ADAL" clId="{79616B79-F526-41AB-AA36-CD53A94738AD}" dt="2024-04-26T06:56:43.212" v="17" actId="34135"/>
          <ac:spMkLst>
            <pc:docMk/>
            <pc:sldMk cId="2572383397" sldId="467"/>
            <ac:spMk id="10" creationId="{A9763404-7B6D-548D-779C-14CDFE455803}"/>
          </ac:spMkLst>
        </pc:spChg>
        <pc:picChg chg="mod">
          <ac:chgData name="Merian Gelina Montierro" userId="9dc535ca-363d-45cb-8f66-20ae3e980199" providerId="ADAL" clId="{79616B79-F526-41AB-AA36-CD53A94738AD}" dt="2024-04-26T06:56:43.212" v="17" actId="34135"/>
          <ac:picMkLst>
            <pc:docMk/>
            <pc:sldMk cId="2572383397" sldId="467"/>
            <ac:picMk id="3" creationId="{F7857CD5-8111-3B84-4A6C-769674338015}"/>
          </ac:picMkLst>
        </pc:picChg>
        <pc:picChg chg="mod">
          <ac:chgData name="Merian Gelina Montierro" userId="9dc535ca-363d-45cb-8f66-20ae3e980199" providerId="ADAL" clId="{79616B79-F526-41AB-AA36-CD53A94738AD}" dt="2024-04-26T06:56:43.212" v="17" actId="34135"/>
          <ac:picMkLst>
            <pc:docMk/>
            <pc:sldMk cId="2572383397" sldId="467"/>
            <ac:picMk id="9" creationId="{7E1E45B0-3F6E-FA76-34E5-C5671649B640}"/>
          </ac:picMkLst>
        </pc:picChg>
      </pc:sldChg>
      <pc:sldChg chg="modSp mod">
        <pc:chgData name="Merian Gelina Montierro" userId="9dc535ca-363d-45cb-8f66-20ae3e980199" providerId="ADAL" clId="{79616B79-F526-41AB-AA36-CD53A94738AD}" dt="2024-04-26T06:56:47.716" v="18" actId="34135"/>
        <pc:sldMkLst>
          <pc:docMk/>
          <pc:sldMk cId="2021347058" sldId="468"/>
        </pc:sldMkLst>
        <pc:spChg chg="mod">
          <ac:chgData name="Merian Gelina Montierro" userId="9dc535ca-363d-45cb-8f66-20ae3e980199" providerId="ADAL" clId="{79616B79-F526-41AB-AA36-CD53A94738AD}" dt="2024-04-26T06:56:47.716" v="18" actId="34135"/>
          <ac:spMkLst>
            <pc:docMk/>
            <pc:sldMk cId="2021347058" sldId="468"/>
            <ac:spMk id="4" creationId="{BE4AA22F-DF98-F818-4743-6E4B0B48C59A}"/>
          </ac:spMkLst>
        </pc:spChg>
        <pc:picChg chg="mod">
          <ac:chgData name="Merian Gelina Montierro" userId="9dc535ca-363d-45cb-8f66-20ae3e980199" providerId="ADAL" clId="{79616B79-F526-41AB-AA36-CD53A94738AD}" dt="2024-04-26T06:56:47.716" v="18" actId="34135"/>
          <ac:picMkLst>
            <pc:docMk/>
            <pc:sldMk cId="2021347058" sldId="468"/>
            <ac:picMk id="9" creationId="{7E1E45B0-3F6E-FA76-34E5-C5671649B640}"/>
          </ac:picMkLst>
        </pc:picChg>
      </pc:sldChg>
      <pc:sldChg chg="modSp mod">
        <pc:chgData name="Merian Gelina Montierro" userId="9dc535ca-363d-45cb-8f66-20ae3e980199" providerId="ADAL" clId="{79616B79-F526-41AB-AA36-CD53A94738AD}" dt="2024-04-26T06:56:35.641" v="15" actId="34135"/>
        <pc:sldMkLst>
          <pc:docMk/>
          <pc:sldMk cId="202111105" sldId="469"/>
        </pc:sldMkLst>
        <pc:spChg chg="mod">
          <ac:chgData name="Merian Gelina Montierro" userId="9dc535ca-363d-45cb-8f66-20ae3e980199" providerId="ADAL" clId="{79616B79-F526-41AB-AA36-CD53A94738AD}" dt="2024-04-26T06:56:35.641" v="15" actId="34135"/>
          <ac:spMkLst>
            <pc:docMk/>
            <pc:sldMk cId="202111105" sldId="469"/>
            <ac:spMk id="7" creationId="{BD20B26E-1A96-2684-1881-D7B48736FF6C}"/>
          </ac:spMkLst>
        </pc:spChg>
        <pc:picChg chg="mod">
          <ac:chgData name="Merian Gelina Montierro" userId="9dc535ca-363d-45cb-8f66-20ae3e980199" providerId="ADAL" clId="{79616B79-F526-41AB-AA36-CD53A94738AD}" dt="2024-04-26T06:56:35.641" v="15" actId="34135"/>
          <ac:picMkLst>
            <pc:docMk/>
            <pc:sldMk cId="202111105" sldId="469"/>
            <ac:picMk id="3" creationId="{F7857CD5-8111-3B84-4A6C-769674338015}"/>
          </ac:picMkLst>
        </pc:picChg>
        <pc:picChg chg="mod">
          <ac:chgData name="Merian Gelina Montierro" userId="9dc535ca-363d-45cb-8f66-20ae3e980199" providerId="ADAL" clId="{79616B79-F526-41AB-AA36-CD53A94738AD}" dt="2024-04-26T06:56:35.641" v="15" actId="34135"/>
          <ac:picMkLst>
            <pc:docMk/>
            <pc:sldMk cId="202111105" sldId="469"/>
            <ac:picMk id="9" creationId="{7E1E45B0-3F6E-FA76-34E5-C5671649B640}"/>
          </ac:picMkLst>
        </pc:picChg>
      </pc:sldChg>
      <pc:sldChg chg="modSp mod">
        <pc:chgData name="Merian Gelina Montierro" userId="9dc535ca-363d-45cb-8f66-20ae3e980199" providerId="ADAL" clId="{79616B79-F526-41AB-AA36-CD53A94738AD}" dt="2024-04-26T06:56:24.145" v="13" actId="34135"/>
        <pc:sldMkLst>
          <pc:docMk/>
          <pc:sldMk cId="1967486800" sldId="470"/>
        </pc:sldMkLst>
        <pc:spChg chg="mod">
          <ac:chgData name="Merian Gelina Montierro" userId="9dc535ca-363d-45cb-8f66-20ae3e980199" providerId="ADAL" clId="{79616B79-F526-41AB-AA36-CD53A94738AD}" dt="2024-04-26T06:56:21.427" v="12" actId="34135"/>
          <ac:spMkLst>
            <pc:docMk/>
            <pc:sldMk cId="1967486800" sldId="470"/>
            <ac:spMk id="10" creationId="{2BDADC54-153B-E6E7-CC10-D7DFBD3F804F}"/>
          </ac:spMkLst>
        </pc:spChg>
        <pc:picChg chg="mod">
          <ac:chgData name="Merian Gelina Montierro" userId="9dc535ca-363d-45cb-8f66-20ae3e980199" providerId="ADAL" clId="{79616B79-F526-41AB-AA36-CD53A94738AD}" dt="2024-04-26T06:56:24.145" v="13" actId="34135"/>
          <ac:picMkLst>
            <pc:docMk/>
            <pc:sldMk cId="1967486800" sldId="470"/>
            <ac:picMk id="9" creationId="{7E1E45B0-3F6E-FA76-34E5-C5671649B640}"/>
          </ac:picMkLst>
        </pc:picChg>
      </pc:sldChg>
      <pc:sldChg chg="addSp delSp modSp mod delAnim">
        <pc:chgData name="Merian Gelina Montierro" userId="9dc535ca-363d-45cb-8f66-20ae3e980199" providerId="ADAL" clId="{79616B79-F526-41AB-AA36-CD53A94738AD}" dt="2024-04-26T06:57:25.342" v="25" actId="27614"/>
        <pc:sldMkLst>
          <pc:docMk/>
          <pc:sldMk cId="2766301319" sldId="472"/>
        </pc:sldMkLst>
        <pc:spChg chg="del">
          <ac:chgData name="Merian Gelina Montierro" userId="9dc535ca-363d-45cb-8f66-20ae3e980199" providerId="ADAL" clId="{79616B79-F526-41AB-AA36-CD53A94738AD}" dt="2024-04-26T06:57:20.468" v="23" actId="478"/>
          <ac:spMkLst>
            <pc:docMk/>
            <pc:sldMk cId="2766301319" sldId="472"/>
            <ac:spMk id="2" creationId="{53B93588-A723-5F7E-7927-DB5E57E4ABE9}"/>
          </ac:spMkLst>
        </pc:spChg>
        <pc:spChg chg="del mod">
          <ac:chgData name="Merian Gelina Montierro" userId="9dc535ca-363d-45cb-8f66-20ae3e980199" providerId="ADAL" clId="{79616B79-F526-41AB-AA36-CD53A94738AD}" dt="2024-04-26T06:57:17.994" v="21" actId="478"/>
          <ac:spMkLst>
            <pc:docMk/>
            <pc:sldMk cId="2766301319" sldId="472"/>
            <ac:spMk id="5" creationId="{BE96D0DD-37A1-5DDD-0C87-68D7C3BF1DF0}"/>
          </ac:spMkLst>
        </pc:spChg>
        <pc:picChg chg="del">
          <ac:chgData name="Merian Gelina Montierro" userId="9dc535ca-363d-45cb-8f66-20ae3e980199" providerId="ADAL" clId="{79616B79-F526-41AB-AA36-CD53A94738AD}" dt="2024-04-26T06:57:20.468" v="23" actId="478"/>
          <ac:picMkLst>
            <pc:docMk/>
            <pc:sldMk cId="2766301319" sldId="472"/>
            <ac:picMk id="3" creationId="{F7857CD5-8111-3B84-4A6C-769674338015}"/>
          </ac:picMkLst>
        </pc:picChg>
        <pc:picChg chg="add mod">
          <ac:chgData name="Merian Gelina Montierro" userId="9dc535ca-363d-45cb-8f66-20ae3e980199" providerId="ADAL" clId="{79616B79-F526-41AB-AA36-CD53A94738AD}" dt="2024-04-26T06:57:25.342" v="25" actId="27614"/>
          <ac:picMkLst>
            <pc:docMk/>
            <pc:sldMk cId="2766301319" sldId="472"/>
            <ac:picMk id="6" creationId="{78390160-2191-4AF7-F887-1C7DC6071279}"/>
          </ac:picMkLst>
        </pc:picChg>
        <pc:picChg chg="del">
          <ac:chgData name="Merian Gelina Montierro" userId="9dc535ca-363d-45cb-8f66-20ae3e980199" providerId="ADAL" clId="{79616B79-F526-41AB-AA36-CD53A94738AD}" dt="2024-04-26T06:57:18.517" v="22" actId="478"/>
          <ac:picMkLst>
            <pc:docMk/>
            <pc:sldMk cId="2766301319" sldId="472"/>
            <ac:picMk id="8" creationId="{018009E1-FAC9-AB4B-1FEA-A586317D2A9A}"/>
          </ac:picMkLst>
        </pc:picChg>
        <pc:picChg chg="del">
          <ac:chgData name="Merian Gelina Montierro" userId="9dc535ca-363d-45cb-8f66-20ae3e980199" providerId="ADAL" clId="{79616B79-F526-41AB-AA36-CD53A94738AD}" dt="2024-04-26T06:57:20.468" v="23" actId="478"/>
          <ac:picMkLst>
            <pc:docMk/>
            <pc:sldMk cId="2766301319" sldId="472"/>
            <ac:picMk id="9" creationId="{7E1E45B0-3F6E-FA76-34E5-C5671649B640}"/>
          </ac:picMkLst>
        </pc:picChg>
      </pc:sldChg>
      <pc:sldChg chg="delSp modSp del mod delAnim">
        <pc:chgData name="Merian Gelina Montierro" userId="9dc535ca-363d-45cb-8f66-20ae3e980199" providerId="ADAL" clId="{79616B79-F526-41AB-AA36-CD53A94738AD}" dt="2024-04-26T06:57:47.784" v="30" actId="47"/>
        <pc:sldMkLst>
          <pc:docMk/>
          <pc:sldMk cId="1409415874" sldId="473"/>
        </pc:sldMkLst>
        <pc:spChg chg="del">
          <ac:chgData name="Merian Gelina Montierro" userId="9dc535ca-363d-45cb-8f66-20ae3e980199" providerId="ADAL" clId="{79616B79-F526-41AB-AA36-CD53A94738AD}" dt="2024-04-26T06:57:30.162" v="27" actId="478"/>
          <ac:spMkLst>
            <pc:docMk/>
            <pc:sldMk cId="1409415874" sldId="473"/>
            <ac:spMk id="2" creationId="{53B93588-A723-5F7E-7927-DB5E57E4ABE9}"/>
          </ac:spMkLst>
        </pc:spChg>
        <pc:spChg chg="del mod">
          <ac:chgData name="Merian Gelina Montierro" userId="9dc535ca-363d-45cb-8f66-20ae3e980199" providerId="ADAL" clId="{79616B79-F526-41AB-AA36-CD53A94738AD}" dt="2024-04-26T06:57:33.157" v="28" actId="478"/>
          <ac:spMkLst>
            <pc:docMk/>
            <pc:sldMk cId="1409415874" sldId="473"/>
            <ac:spMk id="5" creationId="{BE96D0DD-37A1-5DDD-0C87-68D7C3BF1DF0}"/>
          </ac:spMkLst>
        </pc:spChg>
        <pc:picChg chg="del">
          <ac:chgData name="Merian Gelina Montierro" userId="9dc535ca-363d-45cb-8f66-20ae3e980199" providerId="ADAL" clId="{79616B79-F526-41AB-AA36-CD53A94738AD}" dt="2024-04-26T06:57:30.162" v="27" actId="478"/>
          <ac:picMkLst>
            <pc:docMk/>
            <pc:sldMk cId="1409415874" sldId="473"/>
            <ac:picMk id="3" creationId="{F7857CD5-8111-3B84-4A6C-769674338015}"/>
          </ac:picMkLst>
        </pc:picChg>
        <pc:picChg chg="del">
          <ac:chgData name="Merian Gelina Montierro" userId="9dc535ca-363d-45cb-8f66-20ae3e980199" providerId="ADAL" clId="{79616B79-F526-41AB-AA36-CD53A94738AD}" dt="2024-04-26T06:57:34.409" v="29" actId="478"/>
          <ac:picMkLst>
            <pc:docMk/>
            <pc:sldMk cId="1409415874" sldId="473"/>
            <ac:picMk id="8" creationId="{018009E1-FAC9-AB4B-1FEA-A586317D2A9A}"/>
          </ac:picMkLst>
        </pc:picChg>
        <pc:picChg chg="del">
          <ac:chgData name="Merian Gelina Montierro" userId="9dc535ca-363d-45cb-8f66-20ae3e980199" providerId="ADAL" clId="{79616B79-F526-41AB-AA36-CD53A94738AD}" dt="2024-04-26T06:57:30.162" v="27" actId="478"/>
          <ac:picMkLst>
            <pc:docMk/>
            <pc:sldMk cId="1409415874" sldId="473"/>
            <ac:picMk id="9" creationId="{7E1E45B0-3F6E-FA76-34E5-C5671649B640}"/>
          </ac:picMkLst>
        </pc:picChg>
      </pc:sldChg>
      <pc:sldChg chg="del">
        <pc:chgData name="Merian Gelina Montierro" userId="9dc535ca-363d-45cb-8f66-20ae3e980199" providerId="ADAL" clId="{79616B79-F526-41AB-AA36-CD53A94738AD}" dt="2024-04-26T06:57:47.784" v="30" actId="47"/>
        <pc:sldMkLst>
          <pc:docMk/>
          <pc:sldMk cId="746176394" sldId="474"/>
        </pc:sldMkLst>
      </pc:sldChg>
      <pc:sldChg chg="del">
        <pc:chgData name="Merian Gelina Montierro" userId="9dc535ca-363d-45cb-8f66-20ae3e980199" providerId="ADAL" clId="{79616B79-F526-41AB-AA36-CD53A94738AD}" dt="2024-04-26T06:57:47.784" v="30" actId="47"/>
        <pc:sldMkLst>
          <pc:docMk/>
          <pc:sldMk cId="2957262064" sldId="475"/>
        </pc:sldMkLst>
      </pc:sldChg>
      <pc:sldChg chg="del">
        <pc:chgData name="Merian Gelina Montierro" userId="9dc535ca-363d-45cb-8f66-20ae3e980199" providerId="ADAL" clId="{79616B79-F526-41AB-AA36-CD53A94738AD}" dt="2024-04-26T06:57:47.784" v="30" actId="47"/>
        <pc:sldMkLst>
          <pc:docMk/>
          <pc:sldMk cId="791846253" sldId="476"/>
        </pc:sldMkLst>
      </pc:sldChg>
      <pc:sldChg chg="del">
        <pc:chgData name="Merian Gelina Montierro" userId="9dc535ca-363d-45cb-8f66-20ae3e980199" providerId="ADAL" clId="{79616B79-F526-41AB-AA36-CD53A94738AD}" dt="2024-04-26T06:57:47.784" v="30" actId="47"/>
        <pc:sldMkLst>
          <pc:docMk/>
          <pc:sldMk cId="952396119" sldId="477"/>
        </pc:sldMkLst>
      </pc:sldChg>
      <pc:sldChg chg="del">
        <pc:chgData name="Merian Gelina Montierro" userId="9dc535ca-363d-45cb-8f66-20ae3e980199" providerId="ADAL" clId="{79616B79-F526-41AB-AA36-CD53A94738AD}" dt="2024-04-26T06:57:47.784" v="30" actId="47"/>
        <pc:sldMkLst>
          <pc:docMk/>
          <pc:sldMk cId="3357463625" sldId="478"/>
        </pc:sldMkLst>
      </pc:sldChg>
      <pc:sldChg chg="del">
        <pc:chgData name="Merian Gelina Montierro" userId="9dc535ca-363d-45cb-8f66-20ae3e980199" providerId="ADAL" clId="{79616B79-F526-41AB-AA36-CD53A94738AD}" dt="2024-04-26T06:57:47.784" v="30" actId="47"/>
        <pc:sldMkLst>
          <pc:docMk/>
          <pc:sldMk cId="3153132164" sldId="479"/>
        </pc:sldMkLst>
      </pc:sldChg>
      <pc:sldChg chg="del">
        <pc:chgData name="Merian Gelina Montierro" userId="9dc535ca-363d-45cb-8f66-20ae3e980199" providerId="ADAL" clId="{79616B79-F526-41AB-AA36-CD53A94738AD}" dt="2024-04-26T06:57:50.279" v="31" actId="47"/>
        <pc:sldMkLst>
          <pc:docMk/>
          <pc:sldMk cId="1689126543" sldId="480"/>
        </pc:sldMkLst>
      </pc:sldChg>
      <pc:sldChg chg="modSp mod">
        <pc:chgData name="Merian Gelina Montierro" userId="9dc535ca-363d-45cb-8f66-20ae3e980199" providerId="ADAL" clId="{79616B79-F526-41AB-AA36-CD53A94738AD}" dt="2024-04-26T06:58:47.643" v="33" actId="34135"/>
        <pc:sldMkLst>
          <pc:docMk/>
          <pc:sldMk cId="2235103621" sldId="481"/>
        </pc:sldMkLst>
        <pc:picChg chg="mod">
          <ac:chgData name="Merian Gelina Montierro" userId="9dc535ca-363d-45cb-8f66-20ae3e980199" providerId="ADAL" clId="{79616B79-F526-41AB-AA36-CD53A94738AD}" dt="2024-04-26T06:58:47.643" v="33" actId="34135"/>
          <ac:picMkLst>
            <pc:docMk/>
            <pc:sldMk cId="2235103621" sldId="481"/>
            <ac:picMk id="4" creationId="{346C6230-6B43-58F3-B902-84B9174050D6}"/>
          </ac:picMkLst>
        </pc:picChg>
        <pc:picChg chg="mod">
          <ac:chgData name="Merian Gelina Montierro" userId="9dc535ca-363d-45cb-8f66-20ae3e980199" providerId="ADAL" clId="{79616B79-F526-41AB-AA36-CD53A94738AD}" dt="2024-04-26T06:58:45.265" v="32" actId="34135"/>
          <ac:picMkLst>
            <pc:docMk/>
            <pc:sldMk cId="2235103621" sldId="481"/>
            <ac:picMk id="6" creationId="{84DC84CA-9D00-7B08-31A2-9394486B83FA}"/>
          </ac:picMkLst>
        </pc:picChg>
        <pc:picChg chg="mod">
          <ac:chgData name="Merian Gelina Montierro" userId="9dc535ca-363d-45cb-8f66-20ae3e980199" providerId="ADAL" clId="{79616B79-F526-41AB-AA36-CD53A94738AD}" dt="2024-04-26T06:58:45.265" v="32" actId="34135"/>
          <ac:picMkLst>
            <pc:docMk/>
            <pc:sldMk cId="2235103621" sldId="481"/>
            <ac:picMk id="11" creationId="{1DC65791-FB38-48B1-C85E-D0C5CA1F610C}"/>
          </ac:picMkLst>
        </pc:picChg>
      </pc:sldChg>
      <pc:sldChg chg="addSp delSp modSp mod">
        <pc:chgData name="Merian Gelina Montierro" userId="9dc535ca-363d-45cb-8f66-20ae3e980199" providerId="ADAL" clId="{79616B79-F526-41AB-AA36-CD53A94738AD}" dt="2024-04-26T06:59:17.486" v="39" actId="27614"/>
        <pc:sldMkLst>
          <pc:docMk/>
          <pc:sldMk cId="1025196681" sldId="482"/>
        </pc:sldMkLst>
        <pc:spChg chg="del">
          <ac:chgData name="Merian Gelina Montierro" userId="9dc535ca-363d-45cb-8f66-20ae3e980199" providerId="ADAL" clId="{79616B79-F526-41AB-AA36-CD53A94738AD}" dt="2024-04-26T06:59:10.101" v="35" actId="478"/>
          <ac:spMkLst>
            <pc:docMk/>
            <pc:sldMk cId="1025196681" sldId="482"/>
            <ac:spMk id="5" creationId="{9236CAA5-646D-9E07-5292-2DDE435D7836}"/>
          </ac:spMkLst>
        </pc:spChg>
        <pc:spChg chg="del">
          <ac:chgData name="Merian Gelina Montierro" userId="9dc535ca-363d-45cb-8f66-20ae3e980199" providerId="ADAL" clId="{79616B79-F526-41AB-AA36-CD53A94738AD}" dt="2024-04-26T06:59:11.226" v="36" actId="478"/>
          <ac:spMkLst>
            <pc:docMk/>
            <pc:sldMk cId="1025196681" sldId="482"/>
            <ac:spMk id="7" creationId="{0DB497B6-FD79-4051-FDFB-9C3DE2C75F17}"/>
          </ac:spMkLst>
        </pc:spChg>
        <pc:spChg chg="del">
          <ac:chgData name="Merian Gelina Montierro" userId="9dc535ca-363d-45cb-8f66-20ae3e980199" providerId="ADAL" clId="{79616B79-F526-41AB-AA36-CD53A94738AD}" dt="2024-04-26T06:59:10.101" v="35" actId="478"/>
          <ac:spMkLst>
            <pc:docMk/>
            <pc:sldMk cId="1025196681" sldId="482"/>
            <ac:spMk id="10" creationId="{03F79B76-FB7B-1046-6B11-856E78BCC660}"/>
          </ac:spMkLst>
        </pc:spChg>
        <pc:spChg chg="del">
          <ac:chgData name="Merian Gelina Montierro" userId="9dc535ca-363d-45cb-8f66-20ae3e980199" providerId="ADAL" clId="{79616B79-F526-41AB-AA36-CD53A94738AD}" dt="2024-04-26T06:59:10.101" v="35" actId="478"/>
          <ac:spMkLst>
            <pc:docMk/>
            <pc:sldMk cId="1025196681" sldId="482"/>
            <ac:spMk id="12" creationId="{67338D0C-28EB-0C70-B8CC-59FA88C8B4A2}"/>
          </ac:spMkLst>
        </pc:spChg>
        <pc:picChg chg="del">
          <ac:chgData name="Merian Gelina Montierro" userId="9dc535ca-363d-45cb-8f66-20ae3e980199" providerId="ADAL" clId="{79616B79-F526-41AB-AA36-CD53A94738AD}" dt="2024-04-26T06:59:10.101" v="35" actId="478"/>
          <ac:picMkLst>
            <pc:docMk/>
            <pc:sldMk cId="1025196681" sldId="482"/>
            <ac:picMk id="2" creationId="{034B933E-E414-D45A-97FC-9EEB1A3CEFD3}"/>
          </ac:picMkLst>
        </pc:picChg>
        <pc:picChg chg="del mod">
          <ac:chgData name="Merian Gelina Montierro" userId="9dc535ca-363d-45cb-8f66-20ae3e980199" providerId="ADAL" clId="{79616B79-F526-41AB-AA36-CD53A94738AD}" dt="2024-04-26T06:59:10.101" v="35" actId="478"/>
          <ac:picMkLst>
            <pc:docMk/>
            <pc:sldMk cId="1025196681" sldId="482"/>
            <ac:picMk id="3" creationId="{32069E97-13E9-8245-6593-389A7AB4AE34}"/>
          </ac:picMkLst>
        </pc:picChg>
        <pc:picChg chg="del mod">
          <ac:chgData name="Merian Gelina Montierro" userId="9dc535ca-363d-45cb-8f66-20ae3e980199" providerId="ADAL" clId="{79616B79-F526-41AB-AA36-CD53A94738AD}" dt="2024-04-26T06:59:11.672" v="37" actId="478"/>
          <ac:picMkLst>
            <pc:docMk/>
            <pc:sldMk cId="1025196681" sldId="482"/>
            <ac:picMk id="6" creationId="{2D420011-6A9B-7B5E-EB22-14437F9DC1FB}"/>
          </ac:picMkLst>
        </pc:picChg>
        <pc:picChg chg="add mod">
          <ac:chgData name="Merian Gelina Montierro" userId="9dc535ca-363d-45cb-8f66-20ae3e980199" providerId="ADAL" clId="{79616B79-F526-41AB-AA36-CD53A94738AD}" dt="2024-04-26T06:59:17.486" v="39" actId="27614"/>
          <ac:picMkLst>
            <pc:docMk/>
            <pc:sldMk cId="1025196681" sldId="482"/>
            <ac:picMk id="9" creationId="{8D5BDAD9-0F04-FA3B-23C3-DB39FF0F7E34}"/>
          </ac:picMkLst>
        </pc:picChg>
        <pc:cxnChg chg="del mod">
          <ac:chgData name="Merian Gelina Montierro" userId="9dc535ca-363d-45cb-8f66-20ae3e980199" providerId="ADAL" clId="{79616B79-F526-41AB-AA36-CD53A94738AD}" dt="2024-04-26T06:59:10.101" v="35" actId="478"/>
          <ac:cxnSpMkLst>
            <pc:docMk/>
            <pc:sldMk cId="1025196681" sldId="482"/>
            <ac:cxnSpMk id="4" creationId="{E40A4133-7C3E-81A5-8306-AD319568DF05}"/>
          </ac:cxnSpMkLst>
        </pc:cxnChg>
      </pc:sldChg>
      <pc:sldChg chg="addSp delSp modSp mod">
        <pc:chgData name="Merian Gelina Montierro" userId="9dc535ca-363d-45cb-8f66-20ae3e980199" providerId="ADAL" clId="{79616B79-F526-41AB-AA36-CD53A94738AD}" dt="2024-04-26T06:59:21.376" v="43" actId="962"/>
        <pc:sldMkLst>
          <pc:docMk/>
          <pc:sldMk cId="102316307" sldId="483"/>
        </pc:sldMkLst>
        <pc:spChg chg="del">
          <ac:chgData name="Merian Gelina Montierro" userId="9dc535ca-363d-45cb-8f66-20ae3e980199" providerId="ADAL" clId="{79616B79-F526-41AB-AA36-CD53A94738AD}" dt="2024-04-26T06:59:18.684" v="40" actId="478"/>
          <ac:spMkLst>
            <pc:docMk/>
            <pc:sldMk cId="102316307" sldId="483"/>
            <ac:spMk id="3" creationId="{66AC1660-937D-80BA-7864-94645864E64B}"/>
          </ac:spMkLst>
        </pc:spChg>
        <pc:spChg chg="del">
          <ac:chgData name="Merian Gelina Montierro" userId="9dc535ca-363d-45cb-8f66-20ae3e980199" providerId="ADAL" clId="{79616B79-F526-41AB-AA36-CD53A94738AD}" dt="2024-04-26T06:59:18.684" v="40" actId="478"/>
          <ac:spMkLst>
            <pc:docMk/>
            <pc:sldMk cId="102316307" sldId="483"/>
            <ac:spMk id="5" creationId="{9236CAA5-646D-9E07-5292-2DDE435D7836}"/>
          </ac:spMkLst>
        </pc:spChg>
        <pc:spChg chg="del">
          <ac:chgData name="Merian Gelina Montierro" userId="9dc535ca-363d-45cb-8f66-20ae3e980199" providerId="ADAL" clId="{79616B79-F526-41AB-AA36-CD53A94738AD}" dt="2024-04-26T06:59:18.684" v="40" actId="478"/>
          <ac:spMkLst>
            <pc:docMk/>
            <pc:sldMk cId="102316307" sldId="483"/>
            <ac:spMk id="10" creationId="{03F79B76-FB7B-1046-6B11-856E78BCC660}"/>
          </ac:spMkLst>
        </pc:spChg>
        <pc:spChg chg="del">
          <ac:chgData name="Merian Gelina Montierro" userId="9dc535ca-363d-45cb-8f66-20ae3e980199" providerId="ADAL" clId="{79616B79-F526-41AB-AA36-CD53A94738AD}" dt="2024-04-26T06:59:18.684" v="40" actId="478"/>
          <ac:spMkLst>
            <pc:docMk/>
            <pc:sldMk cId="102316307" sldId="483"/>
            <ac:spMk id="12" creationId="{67338D0C-28EB-0C70-B8CC-59FA88C8B4A2}"/>
          </ac:spMkLst>
        </pc:spChg>
        <pc:picChg chg="del">
          <ac:chgData name="Merian Gelina Montierro" userId="9dc535ca-363d-45cb-8f66-20ae3e980199" providerId="ADAL" clId="{79616B79-F526-41AB-AA36-CD53A94738AD}" dt="2024-04-26T06:59:18.684" v="40" actId="478"/>
          <ac:picMkLst>
            <pc:docMk/>
            <pc:sldMk cId="102316307" sldId="483"/>
            <ac:picMk id="2" creationId="{2C5194C8-208B-73A6-DBDC-E3803381F86B}"/>
          </ac:picMkLst>
        </pc:picChg>
        <pc:picChg chg="del">
          <ac:chgData name="Merian Gelina Montierro" userId="9dc535ca-363d-45cb-8f66-20ae3e980199" providerId="ADAL" clId="{79616B79-F526-41AB-AA36-CD53A94738AD}" dt="2024-04-26T06:59:18.684" v="40" actId="478"/>
          <ac:picMkLst>
            <pc:docMk/>
            <pc:sldMk cId="102316307" sldId="483"/>
            <ac:picMk id="6" creationId="{2D420011-6A9B-7B5E-EB22-14437F9DC1FB}"/>
          </ac:picMkLst>
        </pc:picChg>
        <pc:picChg chg="del">
          <ac:chgData name="Merian Gelina Montierro" userId="9dc535ca-363d-45cb-8f66-20ae3e980199" providerId="ADAL" clId="{79616B79-F526-41AB-AA36-CD53A94738AD}" dt="2024-04-26T06:59:18.684" v="40" actId="478"/>
          <ac:picMkLst>
            <pc:docMk/>
            <pc:sldMk cId="102316307" sldId="483"/>
            <ac:picMk id="7" creationId="{1DE82EF3-CEC3-5B2C-4CC9-2C65D471C6CD}"/>
          </ac:picMkLst>
        </pc:picChg>
        <pc:picChg chg="add mod">
          <ac:chgData name="Merian Gelina Montierro" userId="9dc535ca-363d-45cb-8f66-20ae3e980199" providerId="ADAL" clId="{79616B79-F526-41AB-AA36-CD53A94738AD}" dt="2024-04-26T06:59:21.376" v="43" actId="962"/>
          <ac:picMkLst>
            <pc:docMk/>
            <pc:sldMk cId="102316307" sldId="483"/>
            <ac:picMk id="9" creationId="{9788445E-3DF6-4226-EFF4-5B02F953369A}"/>
          </ac:picMkLst>
        </pc:picChg>
        <pc:cxnChg chg="del">
          <ac:chgData name="Merian Gelina Montierro" userId="9dc535ca-363d-45cb-8f66-20ae3e980199" providerId="ADAL" clId="{79616B79-F526-41AB-AA36-CD53A94738AD}" dt="2024-04-26T06:59:18.684" v="40" actId="478"/>
          <ac:cxnSpMkLst>
            <pc:docMk/>
            <pc:sldMk cId="102316307" sldId="483"/>
            <ac:cxnSpMk id="4" creationId="{E40A4133-7C3E-81A5-8306-AD319568DF05}"/>
          </ac:cxnSpMkLst>
        </pc:cxnChg>
      </pc:sldChg>
      <pc:sldChg chg="addSp delSp modSp mod delAnim">
        <pc:chgData name="Merian Gelina Montierro" userId="9dc535ca-363d-45cb-8f66-20ae3e980199" providerId="ADAL" clId="{79616B79-F526-41AB-AA36-CD53A94738AD}" dt="2024-04-26T06:59:46.066" v="53" actId="732"/>
        <pc:sldMkLst>
          <pc:docMk/>
          <pc:sldMk cId="1119140033" sldId="484"/>
        </pc:sldMkLst>
        <pc:spChg chg="del">
          <ac:chgData name="Merian Gelina Montierro" userId="9dc535ca-363d-45cb-8f66-20ae3e980199" providerId="ADAL" clId="{79616B79-F526-41AB-AA36-CD53A94738AD}" dt="2024-04-26T06:59:23.756" v="44" actId="478"/>
          <ac:spMkLst>
            <pc:docMk/>
            <pc:sldMk cId="1119140033" sldId="484"/>
            <ac:spMk id="2" creationId="{53B93588-A723-5F7E-7927-DB5E57E4ABE9}"/>
          </ac:spMkLst>
        </pc:spChg>
        <pc:spChg chg="del">
          <ac:chgData name="Merian Gelina Montierro" userId="9dc535ca-363d-45cb-8f66-20ae3e980199" providerId="ADAL" clId="{79616B79-F526-41AB-AA36-CD53A94738AD}" dt="2024-04-26T06:59:24.747" v="45" actId="478"/>
          <ac:spMkLst>
            <pc:docMk/>
            <pc:sldMk cId="1119140033" sldId="484"/>
            <ac:spMk id="5" creationId="{BE96D0DD-37A1-5DDD-0C87-68D7C3BF1DF0}"/>
          </ac:spMkLst>
        </pc:spChg>
        <pc:picChg chg="del">
          <ac:chgData name="Merian Gelina Montierro" userId="9dc535ca-363d-45cb-8f66-20ae3e980199" providerId="ADAL" clId="{79616B79-F526-41AB-AA36-CD53A94738AD}" dt="2024-04-26T06:59:23.756" v="44" actId="478"/>
          <ac:picMkLst>
            <pc:docMk/>
            <pc:sldMk cId="1119140033" sldId="484"/>
            <ac:picMk id="3" creationId="{F7857CD5-8111-3B84-4A6C-769674338015}"/>
          </ac:picMkLst>
        </pc:picChg>
        <pc:picChg chg="add mod modCrop">
          <ac:chgData name="Merian Gelina Montierro" userId="9dc535ca-363d-45cb-8f66-20ae3e980199" providerId="ADAL" clId="{79616B79-F526-41AB-AA36-CD53A94738AD}" dt="2024-04-26T06:59:46.066" v="53" actId="732"/>
          <ac:picMkLst>
            <pc:docMk/>
            <pc:sldMk cId="1119140033" sldId="484"/>
            <ac:picMk id="6" creationId="{ECFE78EF-F97B-4534-1140-018ED6A92E41}"/>
          </ac:picMkLst>
        </pc:picChg>
        <pc:picChg chg="del">
          <ac:chgData name="Merian Gelina Montierro" userId="9dc535ca-363d-45cb-8f66-20ae3e980199" providerId="ADAL" clId="{79616B79-F526-41AB-AA36-CD53A94738AD}" dt="2024-04-26T06:59:25.239" v="46" actId="478"/>
          <ac:picMkLst>
            <pc:docMk/>
            <pc:sldMk cId="1119140033" sldId="484"/>
            <ac:picMk id="8" creationId="{018009E1-FAC9-AB4B-1FEA-A586317D2A9A}"/>
          </ac:picMkLst>
        </pc:picChg>
        <pc:picChg chg="del">
          <ac:chgData name="Merian Gelina Montierro" userId="9dc535ca-363d-45cb-8f66-20ae3e980199" providerId="ADAL" clId="{79616B79-F526-41AB-AA36-CD53A94738AD}" dt="2024-04-26T06:59:23.756" v="44" actId="478"/>
          <ac:picMkLst>
            <pc:docMk/>
            <pc:sldMk cId="1119140033" sldId="484"/>
            <ac:picMk id="9" creationId="{7E1E45B0-3F6E-FA76-34E5-C5671649B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65D64-48D0-48EE-A887-F7E1CFBB177A}" type="datetimeFigureOut">
              <a:rPr lang="en-AU" smtClean="0"/>
              <a:t>26/04/2024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2F7A8-85BE-49B0-8C65-352E98B055DE}" type="slidenum">
              <a:rPr lang="en-AU" smtClean="0"/>
              <a:t>‹#›</a:t>
            </a:fld>
            <a:endParaRPr lang="en-AU"/>
          </a:p>
        </p:txBody>
      </p:sp>
    </p:spTree>
    <p:extLst>
      <p:ext uri="{BB962C8B-B14F-4D97-AF65-F5344CB8AC3E}">
        <p14:creationId xmlns:p14="http://schemas.microsoft.com/office/powerpoint/2010/main" val="327288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SUMMARY OF DRAFT PLAN VIDEO</a:t>
            </a:r>
            <a:endParaRPr lang="en-AU" b="1" i="1" dirty="0"/>
          </a:p>
        </p:txBody>
      </p:sp>
      <p:sp>
        <p:nvSpPr>
          <p:cNvPr id="4" name="Slide Number Placeholder 3"/>
          <p:cNvSpPr>
            <a:spLocks noGrp="1"/>
          </p:cNvSpPr>
          <p:nvPr>
            <p:ph type="sldNum" sz="quarter" idx="5"/>
          </p:nvPr>
        </p:nvSpPr>
        <p:spPr/>
        <p:txBody>
          <a:bodyPr/>
          <a:lstStyle/>
          <a:p>
            <a:fld id="{418F509A-4ABC-4C2C-A56C-1295398373AF}" type="slidenum">
              <a:rPr lang="en-AU" smtClean="0"/>
              <a:t>5</a:t>
            </a:fld>
            <a:endParaRPr lang="en-AU"/>
          </a:p>
        </p:txBody>
      </p:sp>
    </p:spTree>
    <p:extLst>
      <p:ext uri="{BB962C8B-B14F-4D97-AF65-F5344CB8AC3E}">
        <p14:creationId xmlns:p14="http://schemas.microsoft.com/office/powerpoint/2010/main" val="4505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baseline="0" dirty="0">
                <a:solidFill>
                  <a:srgbClr val="000000"/>
                </a:solidFill>
                <a:latin typeface="Gotham Book" panose="02000604040000020004" pitchFamily="50" charset="0"/>
              </a:rPr>
              <a:t>[Following 10 minutes of discussion, each person writes the resolution on one large sheet of butcher’s paper or A3 paper – one per group. </a:t>
            </a:r>
            <a:br>
              <a:rPr lang="en-AU" b="0" i="0" u="none" strike="noStrike" baseline="0" dirty="0">
                <a:solidFill>
                  <a:srgbClr val="000000"/>
                </a:solidFill>
                <a:latin typeface="Gotham Book" panose="02000604040000020004" pitchFamily="50" charset="0"/>
              </a:rPr>
            </a:br>
            <a:r>
              <a:rPr lang="en-AU" b="0" i="0" u="none" strike="noStrike" baseline="0" dirty="0">
                <a:solidFill>
                  <a:srgbClr val="000000"/>
                </a:solidFill>
                <a:latin typeface="Gotham Book" panose="02000604040000020004" pitchFamily="50" charset="0"/>
              </a:rPr>
              <a:t>All sheets of butcher’s paper to be stuck to a wall displayed as a gallery. </a:t>
            </a:r>
            <a:br>
              <a:rPr lang="en-AU" b="0" i="0" u="none" strike="noStrike" baseline="0" dirty="0">
                <a:solidFill>
                  <a:srgbClr val="000000"/>
                </a:solidFill>
                <a:latin typeface="Gotham Book" panose="02000604040000020004" pitchFamily="50" charset="0"/>
              </a:rPr>
            </a:br>
            <a:endParaRPr lang="en-AU" b="0" i="0" u="none" strike="noStrike" baseline="0" dirty="0">
              <a:solidFill>
                <a:srgbClr val="000000"/>
              </a:solidFill>
              <a:latin typeface="Gotham Book" panose="02000604040000020004" pitchFamily="50" charset="0"/>
            </a:endParaRPr>
          </a:p>
          <a:p>
            <a:r>
              <a:rPr lang="en-AU" b="0" i="0" u="none" strike="noStrike" baseline="0" dirty="0">
                <a:solidFill>
                  <a:srgbClr val="000000"/>
                </a:solidFill>
                <a:latin typeface="Gotham Book" panose="02000604040000020004" pitchFamily="50" charset="0"/>
              </a:rPr>
              <a:t>Participants spend 5 minutes reviewing the resolutions for consideration and discussion at their table group. Participants return to their table group.]</a:t>
            </a:r>
          </a:p>
          <a:p>
            <a:endParaRPr lang="en-AU" dirty="0"/>
          </a:p>
        </p:txBody>
      </p:sp>
      <p:sp>
        <p:nvSpPr>
          <p:cNvPr id="4" name="Slide Number Placeholder 3"/>
          <p:cNvSpPr>
            <a:spLocks noGrp="1"/>
          </p:cNvSpPr>
          <p:nvPr>
            <p:ph type="sldNum" sz="quarter" idx="5"/>
          </p:nvPr>
        </p:nvSpPr>
        <p:spPr/>
        <p:txBody>
          <a:bodyPr/>
          <a:lstStyle/>
          <a:p>
            <a:fld id="{418F509A-4ABC-4C2C-A56C-1295398373AF}" type="slidenum">
              <a:rPr lang="en-AU" smtClean="0"/>
              <a:t>10</a:t>
            </a:fld>
            <a:endParaRPr lang="en-AU"/>
          </a:p>
        </p:txBody>
      </p:sp>
    </p:spTree>
    <p:extLst>
      <p:ext uri="{BB962C8B-B14F-4D97-AF65-F5344CB8AC3E}">
        <p14:creationId xmlns:p14="http://schemas.microsoft.com/office/powerpoint/2010/main" val="2409129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u="none" strike="noStrike" baseline="0" dirty="0">
                <a:solidFill>
                  <a:srgbClr val="000000"/>
                </a:solidFill>
                <a:latin typeface="Gotham Book" panose="02000604040000020004" pitchFamily="50" charset="0"/>
              </a:rPr>
              <a:t>[Following 10 minutes of free discussion, each member of the group will write their initials next to THREE resolutions that they believe most resonates with their community and are committed to implementing. </a:t>
            </a:r>
            <a:br>
              <a:rPr lang="en-AU" b="0" i="0" u="none" strike="noStrike" baseline="0" dirty="0">
                <a:solidFill>
                  <a:srgbClr val="000000"/>
                </a:solidFill>
                <a:latin typeface="Gotham Book" panose="02000604040000020004" pitchFamily="50" charset="0"/>
              </a:rPr>
            </a:br>
            <a:endParaRPr lang="en-AU" b="0" i="0" u="none" strike="noStrike" baseline="0" dirty="0">
              <a:solidFill>
                <a:srgbClr val="000000"/>
              </a:solidFill>
              <a:latin typeface="Gotham Book" panose="02000604040000020004" pitchFamily="50" charset="0"/>
            </a:endParaRPr>
          </a:p>
          <a:p>
            <a:r>
              <a:rPr lang="en-AU" b="0" i="0" u="none" strike="noStrike" baseline="0" dirty="0">
                <a:solidFill>
                  <a:srgbClr val="000000"/>
                </a:solidFill>
                <a:latin typeface="Gotham Book" panose="02000604040000020004" pitchFamily="50" charset="0"/>
              </a:rPr>
              <a:t>The Facilitator will review the gallery and identify the TOP THREE resolutions with the most initials. These become the resolutions for discussion in Round 3.]</a:t>
            </a:r>
          </a:p>
          <a:p>
            <a:endParaRPr lang="en-AU" dirty="0"/>
          </a:p>
        </p:txBody>
      </p:sp>
      <p:sp>
        <p:nvSpPr>
          <p:cNvPr id="4" name="Slide Number Placeholder 3"/>
          <p:cNvSpPr>
            <a:spLocks noGrp="1"/>
          </p:cNvSpPr>
          <p:nvPr>
            <p:ph type="sldNum" sz="quarter" idx="5"/>
          </p:nvPr>
        </p:nvSpPr>
        <p:spPr/>
        <p:txBody>
          <a:bodyPr/>
          <a:lstStyle/>
          <a:p>
            <a:fld id="{418F509A-4ABC-4C2C-A56C-1295398373AF}" type="slidenum">
              <a:rPr lang="en-AU" smtClean="0"/>
              <a:t>12</a:t>
            </a:fld>
            <a:endParaRPr lang="en-AU"/>
          </a:p>
        </p:txBody>
      </p:sp>
    </p:spTree>
    <p:extLst>
      <p:ext uri="{BB962C8B-B14F-4D97-AF65-F5344CB8AC3E}">
        <p14:creationId xmlns:p14="http://schemas.microsoft.com/office/powerpoint/2010/main" val="285634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8F509A-4ABC-4C2C-A56C-1295398373AF}" type="slidenum">
              <a:rPr lang="en-AU" smtClean="0"/>
              <a:t>13</a:t>
            </a:fld>
            <a:endParaRPr lang="en-AU"/>
          </a:p>
        </p:txBody>
      </p:sp>
    </p:spTree>
    <p:extLst>
      <p:ext uri="{BB962C8B-B14F-4D97-AF65-F5344CB8AC3E}">
        <p14:creationId xmlns:p14="http://schemas.microsoft.com/office/powerpoint/2010/main" val="1756706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timer once there is 10 minutes left in the 20 minute period.</a:t>
            </a:r>
            <a:br>
              <a:rPr lang="en-US" dirty="0"/>
            </a:br>
            <a:br>
              <a:rPr lang="en-US" dirty="0"/>
            </a:br>
            <a:r>
              <a:rPr lang="en-AU" b="0" i="0" u="none" strike="noStrike" baseline="0" dirty="0">
                <a:solidFill>
                  <a:srgbClr val="000000"/>
                </a:solidFill>
                <a:latin typeface="Gotham Book" panose="02000604040000020004" pitchFamily="50" charset="0"/>
              </a:rPr>
              <a:t>[During the 20 minutes of free discussion, the Table Leader should be a scribe to collate into a Group Submission.] 	</a:t>
            </a:r>
          </a:p>
          <a:p>
            <a:endParaRPr lang="en-AU" dirty="0"/>
          </a:p>
        </p:txBody>
      </p:sp>
      <p:sp>
        <p:nvSpPr>
          <p:cNvPr id="4" name="Slide Number Placeholder 3"/>
          <p:cNvSpPr>
            <a:spLocks noGrp="1"/>
          </p:cNvSpPr>
          <p:nvPr>
            <p:ph type="sldNum" sz="quarter" idx="5"/>
          </p:nvPr>
        </p:nvSpPr>
        <p:spPr/>
        <p:txBody>
          <a:bodyPr/>
          <a:lstStyle/>
          <a:p>
            <a:fld id="{418F509A-4ABC-4C2C-A56C-1295398373AF}" type="slidenum">
              <a:rPr lang="en-AU" smtClean="0"/>
              <a:t>14</a:t>
            </a:fld>
            <a:endParaRPr lang="en-AU"/>
          </a:p>
        </p:txBody>
      </p:sp>
    </p:spTree>
    <p:extLst>
      <p:ext uri="{BB962C8B-B14F-4D97-AF65-F5344CB8AC3E}">
        <p14:creationId xmlns:p14="http://schemas.microsoft.com/office/powerpoint/2010/main" val="13574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AB04-6963-12E2-D898-217FA2967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36EAD1C-51DE-8A68-B948-64A848D41B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E1CA378-61EA-4043-85DF-89A6239FCC68}"/>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14BF249F-041E-AF85-843C-BB1D16B59E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7B5D808-FC8F-C789-886B-5DD5071F5BD9}"/>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849487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9A56-FAD7-0B58-0333-1AAEF9EADD7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EDBBAA-A7D8-AB0D-DBE1-0CAE6211B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BB8764C-71CD-E442-CFA8-F7DA4640F433}"/>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44AFB6D3-EF14-C8A4-2EFF-9D0791F9D6F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C75A3D-0ABD-C65E-81C5-57BA85F37CF8}"/>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63586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DA94F3-1DAA-424C-493F-4355B47837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CA3C7B5-4FE5-08EC-8B7B-D618447F42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244999-7BB6-DF4E-1DBB-7A5AE07E3B8F}"/>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BABB9596-1911-DB41-4EE7-69F45686D8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4396D8-18DF-6440-B20A-EC509B801D43}"/>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340569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6BE2-431E-FC3E-404B-E6FB7AAEE3B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CE785F1-E9A4-E6EC-E53D-9E6A3C947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1701E3-AB41-FBD7-7818-610858350DFF}"/>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3F2E6143-0C91-9AF0-751C-EEE27D95A00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D6CE0E-001E-72FD-3375-F09ED8C2D112}"/>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96950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313-A0EA-4A54-12CA-D339481A2F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E8BBE9-1E83-33F5-084E-6C20D06F60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A209CD-D5E9-CF30-FE34-3CDF762FB33F}"/>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61F6C48E-2B06-1DF1-9608-6D839E191E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5092AC7-C293-341E-3E15-EEDBA6302D93}"/>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891900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CA1A-9FFA-536C-2B4B-657C11DDE40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6FE5CE-500A-EDF9-0688-D24D1B4B6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E2A519A-5633-C5A6-368B-8A2B498CF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2660FEA-0739-701D-FD45-2B31F5D9D161}"/>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6" name="Footer Placeholder 5">
            <a:extLst>
              <a:ext uri="{FF2B5EF4-FFF2-40B4-BE49-F238E27FC236}">
                <a16:creationId xmlns:a16="http://schemas.microsoft.com/office/drawing/2014/main" id="{2C9F432E-F81C-2020-8FA9-56AC558EE71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B01CF40-7A44-BA7F-9478-F1A02A5F9D97}"/>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379443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7124-658D-948A-1668-66BDDA0AFDF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89500D4-5DA1-03A9-8728-81A2CD350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4B6DE8-D0A5-C439-1BDF-7276443364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43D5E2D-FC0B-9CED-C4CD-83DCE4D4C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5752F2-1FFB-FD39-FBED-586478A69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07C6AA9-3390-A6F3-3C7B-8208ED5E69BA}"/>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8" name="Footer Placeholder 7">
            <a:extLst>
              <a:ext uri="{FF2B5EF4-FFF2-40B4-BE49-F238E27FC236}">
                <a16:creationId xmlns:a16="http://schemas.microsoft.com/office/drawing/2014/main" id="{834580B2-22EF-E031-E798-60A63349422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2B32C58-7984-FF18-47C4-D88ED1D96C6F}"/>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158608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817F-9DAB-53E4-5060-D15400D2BC4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5F2F2D6-E2BD-0BDD-C1D7-D874DF8C60FC}"/>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4" name="Footer Placeholder 3">
            <a:extLst>
              <a:ext uri="{FF2B5EF4-FFF2-40B4-BE49-F238E27FC236}">
                <a16:creationId xmlns:a16="http://schemas.microsoft.com/office/drawing/2014/main" id="{5B0D8358-5841-5877-F24E-2F14226768A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6C22A5D-6C6F-010D-FBF5-CF887B717A38}"/>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91875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819352-DDA4-0074-7A65-D6951C5093F3}"/>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3" name="Footer Placeholder 2">
            <a:extLst>
              <a:ext uri="{FF2B5EF4-FFF2-40B4-BE49-F238E27FC236}">
                <a16:creationId xmlns:a16="http://schemas.microsoft.com/office/drawing/2014/main" id="{F922172B-3A26-F775-241C-B0CFC7C909B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BDC4F6C-8655-9A82-3608-BCAB721C47B8}"/>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99166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5A9E-FB5F-5964-7946-64DB4C0C03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A116819-DA59-D495-B309-7CE196761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DA69AAA-091B-E795-5EAD-94DA858A5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59B92-E90E-6189-B3F4-75922577C457}"/>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6" name="Footer Placeholder 5">
            <a:extLst>
              <a:ext uri="{FF2B5EF4-FFF2-40B4-BE49-F238E27FC236}">
                <a16:creationId xmlns:a16="http://schemas.microsoft.com/office/drawing/2014/main" id="{7DEC0C1D-F927-CB0D-7F0A-2CB5FD59A32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119D296-C62E-1CD1-4632-9C02F1DD3A29}"/>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2491128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869B-B90A-33B9-5091-D7C4DE09B3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A734B5E-21CD-8956-3327-619B85985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889DA1C-3012-ACD6-A839-38864AB58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5B421-BD0F-33FD-17C2-16160C215078}"/>
              </a:ext>
            </a:extLst>
          </p:cNvPr>
          <p:cNvSpPr>
            <a:spLocks noGrp="1"/>
          </p:cNvSpPr>
          <p:nvPr>
            <p:ph type="dt" sz="half" idx="10"/>
          </p:nvPr>
        </p:nvSpPr>
        <p:spPr/>
        <p:txBody>
          <a:bodyPr/>
          <a:lstStyle/>
          <a:p>
            <a:fld id="{2F989B2E-F3ED-48E4-A27A-A107FDDE6724}" type="datetimeFigureOut">
              <a:rPr lang="en-AU" smtClean="0"/>
              <a:t>26/04/2024</a:t>
            </a:fld>
            <a:endParaRPr lang="en-AU"/>
          </a:p>
        </p:txBody>
      </p:sp>
      <p:sp>
        <p:nvSpPr>
          <p:cNvPr id="6" name="Footer Placeholder 5">
            <a:extLst>
              <a:ext uri="{FF2B5EF4-FFF2-40B4-BE49-F238E27FC236}">
                <a16:creationId xmlns:a16="http://schemas.microsoft.com/office/drawing/2014/main" id="{9F967BB4-BB20-1533-21C5-17BEABC5335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29668F-C63A-B917-7466-E32B56262844}"/>
              </a:ext>
            </a:extLst>
          </p:cNvPr>
          <p:cNvSpPr>
            <a:spLocks noGrp="1"/>
          </p:cNvSpPr>
          <p:nvPr>
            <p:ph type="sldNum" sz="quarter" idx="12"/>
          </p:nvPr>
        </p:nvSpPr>
        <p:spPr/>
        <p:txBody>
          <a:bodyPr/>
          <a:lstStyle/>
          <a:p>
            <a:fld id="{DFB30B8E-9C09-46FA-8177-0003871170D7}" type="slidenum">
              <a:rPr lang="en-AU" smtClean="0"/>
              <a:t>‹#›</a:t>
            </a:fld>
            <a:endParaRPr lang="en-AU"/>
          </a:p>
        </p:txBody>
      </p:sp>
    </p:spTree>
    <p:extLst>
      <p:ext uri="{BB962C8B-B14F-4D97-AF65-F5344CB8AC3E}">
        <p14:creationId xmlns:p14="http://schemas.microsoft.com/office/powerpoint/2010/main" val="186264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20C8F-02BB-9B04-1071-32CEA2134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DD5912C-FA94-8256-1E22-2B2381C25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FB141F-64F7-67D7-44C3-AF294862BF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989B2E-F3ED-48E4-A27A-A107FDDE6724}" type="datetimeFigureOut">
              <a:rPr lang="en-AU" smtClean="0"/>
              <a:t>26/04/2024</a:t>
            </a:fld>
            <a:endParaRPr lang="en-AU"/>
          </a:p>
        </p:txBody>
      </p:sp>
      <p:sp>
        <p:nvSpPr>
          <p:cNvPr id="5" name="Footer Placeholder 4">
            <a:extLst>
              <a:ext uri="{FF2B5EF4-FFF2-40B4-BE49-F238E27FC236}">
                <a16:creationId xmlns:a16="http://schemas.microsoft.com/office/drawing/2014/main" id="{979D139A-1113-E831-2E97-0CFFCFDA3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FB0E011-F75F-0C81-8F77-1A7FBE44C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30B8E-9C09-46FA-8177-0003871170D7}" type="slidenum">
              <a:rPr lang="en-AU" smtClean="0"/>
              <a:t>‹#›</a:t>
            </a:fld>
            <a:endParaRPr lang="en-AU"/>
          </a:p>
        </p:txBody>
      </p:sp>
    </p:spTree>
    <p:extLst>
      <p:ext uri="{BB962C8B-B14F-4D97-AF65-F5344CB8AC3E}">
        <p14:creationId xmlns:p14="http://schemas.microsoft.com/office/powerpoint/2010/main" val="168261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parracatholic.org/synod/resour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green background with white text&#10;&#10;Description automatically generated">
            <a:extLst>
              <a:ext uri="{FF2B5EF4-FFF2-40B4-BE49-F238E27FC236}">
                <a16:creationId xmlns:a16="http://schemas.microsoft.com/office/drawing/2014/main" id="{1EB9E61F-470C-6D47-624F-871A5A38EA3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843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10" name="Rectangle 9">
            <a:extLst>
              <a:ext uri="{FF2B5EF4-FFF2-40B4-BE49-F238E27FC236}">
                <a16:creationId xmlns:a16="http://schemas.microsoft.com/office/drawing/2014/main" id="{2BDADC54-153B-E6E7-CC10-D7DFBD3F804F}"/>
              </a:ext>
            </a:extLst>
          </p:cNvPr>
          <p:cNvSpPr>
            <a:spLocks noGrp="1" noRot="1" noMove="1" noResize="1" noEditPoints="1" noAdjustHandles="1" noChangeArrowheads="1" noChangeShapeType="1"/>
          </p:cNvSpPr>
          <p:nvPr/>
        </p:nvSpPr>
        <p:spPr>
          <a:xfrm>
            <a:off x="0" y="-1"/>
            <a:ext cx="12192000" cy="6858000"/>
          </a:xfrm>
          <a:prstGeom prst="rect">
            <a:avLst/>
          </a:prstGeom>
          <a:gradFill>
            <a:gsLst>
              <a:gs pos="0">
                <a:srgbClr val="68BE56">
                  <a:alpha val="88000"/>
                  <a:lumMod val="81000"/>
                </a:srgbClr>
              </a:gs>
              <a:gs pos="100000">
                <a:srgbClr val="2BB77F">
                  <a:alpha val="95000"/>
                  <a:lumMod val="6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6096000" y="2802429"/>
            <a:ext cx="5515778" cy="2308324"/>
          </a:xfrm>
          <a:prstGeom prst="rect">
            <a:avLst/>
          </a:prstGeom>
        </p:spPr>
        <p:txBody>
          <a:bodyPr wrap="square" lIns="91440" tIns="45720" rIns="91440" bIns="45720" anchor="t">
            <a:spAutoFit/>
          </a:bodyPr>
          <a:lstStyle/>
          <a:p>
            <a:pPr algn="ctr" fontAlgn="base"/>
            <a:r>
              <a:rPr lang="en-US" sz="2400" b="1" dirty="0">
                <a:solidFill>
                  <a:schemeClr val="bg1"/>
                </a:solidFill>
                <a:latin typeface="GothamSSm "/>
                <a:ea typeface="Open Sans Extrabold" panose="020B0706030804020204" pitchFamily="34" charset="0"/>
                <a:cs typeface="GothamSSm Black" pitchFamily="50" charset="0"/>
              </a:rPr>
              <a:t>Having considered our local community’s context, </a:t>
            </a:r>
            <a:br>
              <a:rPr lang="en-US" sz="2400" b="1" dirty="0">
                <a:solidFill>
                  <a:schemeClr val="bg1"/>
                </a:solidFill>
                <a:latin typeface="GothamSSm "/>
                <a:ea typeface="Open Sans Extrabold" panose="020B0706030804020204" pitchFamily="34" charset="0"/>
                <a:cs typeface="GothamSSm Black" pitchFamily="50" charset="0"/>
              </a:rPr>
            </a:br>
            <a:r>
              <a:rPr lang="en-US" sz="2400" b="1" dirty="0">
                <a:solidFill>
                  <a:schemeClr val="bg1"/>
                </a:solidFill>
                <a:latin typeface="GothamSSm "/>
                <a:ea typeface="Open Sans Extrabold" panose="020B0706030804020204" pitchFamily="34" charset="0"/>
                <a:cs typeface="GothamSSm Black" pitchFamily="50" charset="0"/>
              </a:rPr>
              <a:t>which ONE resolution across the six themes from the Draft Plan do you personally believe most aligns with our community?</a:t>
            </a:r>
            <a:endParaRPr lang="en-US"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5686136" y="2239207"/>
            <a:ext cx="6335505"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1:</a:t>
            </a:r>
            <a:endParaRPr lang="en-US" dirty="0">
              <a:solidFill>
                <a:schemeClr val="bg1"/>
              </a:solidFill>
              <a:latin typeface="GothamSSm "/>
              <a:ea typeface="Open Sans Extrabold" panose="020B0706030804020204" pitchFamily="34" charset="0"/>
              <a:cs typeface="GothamSSm Black" pitchFamily="50" charset="0"/>
            </a:endParaRPr>
          </a:p>
        </p:txBody>
      </p:sp>
      <p:sp>
        <p:nvSpPr>
          <p:cNvPr id="4" name="TextBox 3">
            <a:extLst>
              <a:ext uri="{FF2B5EF4-FFF2-40B4-BE49-F238E27FC236}">
                <a16:creationId xmlns:a16="http://schemas.microsoft.com/office/drawing/2014/main" id="{85BB3A42-89E1-C906-4BC4-14CDE5F023AF}"/>
              </a:ext>
            </a:extLst>
          </p:cNvPr>
          <p:cNvSpPr txBox="1"/>
          <p:nvPr/>
        </p:nvSpPr>
        <p:spPr>
          <a:xfrm>
            <a:off x="1083129" y="2470039"/>
            <a:ext cx="3929743" cy="2308324"/>
          </a:xfrm>
          <a:prstGeom prst="rect">
            <a:avLst/>
          </a:prstGeom>
          <a:solidFill>
            <a:schemeClr val="bg2"/>
          </a:solidFill>
        </p:spPr>
        <p:txBody>
          <a:bodyPr wrap="square" rtlCol="0">
            <a:spAutoFit/>
          </a:bodyPr>
          <a:lstStyle/>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r>
              <a:rPr lang="en-US" dirty="0">
                <a:latin typeface="Gotham" panose="02000604040000020004" pitchFamily="50" charset="0"/>
              </a:rPr>
              <a:t>INSERT 10 MINUTE TIMER</a:t>
            </a: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AU" dirty="0">
              <a:latin typeface="Gotham" panose="02000604040000020004" pitchFamily="50" charset="0"/>
            </a:endParaRPr>
          </a:p>
        </p:txBody>
      </p:sp>
    </p:spTree>
    <p:extLst>
      <p:ext uri="{BB962C8B-B14F-4D97-AF65-F5344CB8AC3E}">
        <p14:creationId xmlns:p14="http://schemas.microsoft.com/office/powerpoint/2010/main" val="19674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5" name="Rectangle 4">
            <a:extLst>
              <a:ext uri="{FF2B5EF4-FFF2-40B4-BE49-F238E27FC236}">
                <a16:creationId xmlns:a16="http://schemas.microsoft.com/office/drawing/2014/main" id="{02978F76-03CC-40DD-1464-5F4B896EE579}"/>
              </a:ext>
            </a:extLst>
          </p:cNvPr>
          <p:cNvSpPr>
            <a:spLocks noGrp="1" noRot="1" noMove="1" noResize="1" noEditPoints="1" noAdjustHandles="1" noChangeArrowheads="1" noChangeShapeType="1"/>
          </p:cNvSpPr>
          <p:nvPr/>
        </p:nvSpPr>
        <p:spPr>
          <a:xfrm>
            <a:off x="8664" y="-1"/>
            <a:ext cx="12192000" cy="6858000"/>
          </a:xfrm>
          <a:prstGeom prst="rect">
            <a:avLst/>
          </a:prstGeom>
          <a:gradFill>
            <a:gsLst>
              <a:gs pos="0">
                <a:srgbClr val="116C9B">
                  <a:alpha val="90000"/>
                </a:srgbClr>
              </a:gs>
              <a:gs pos="100000">
                <a:srgbClr val="0D5677">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1017426" y="2397949"/>
            <a:ext cx="10157149" cy="1384995"/>
          </a:xfrm>
          <a:prstGeom prst="rect">
            <a:avLst/>
          </a:prstGeom>
        </p:spPr>
        <p:txBody>
          <a:bodyPr wrap="square" lIns="91440" tIns="45720" rIns="91440" bIns="45720" anchor="t">
            <a:spAutoFit/>
          </a:bodyPr>
          <a:lstStyle/>
          <a:p>
            <a:pPr algn="ctr" fontAlgn="base"/>
            <a:r>
              <a:rPr lang="en-US" sz="2800" b="1" dirty="0">
                <a:solidFill>
                  <a:schemeClr val="bg1"/>
                </a:solidFill>
                <a:latin typeface="GothamSSm "/>
                <a:ea typeface="Open Sans Extrabold" panose="020B0706030804020204" pitchFamily="34" charset="0"/>
                <a:cs typeface="GothamSSm Black" pitchFamily="50" charset="0"/>
              </a:rPr>
              <a:t>From what you’ve read and heard, </a:t>
            </a:r>
            <a:br>
              <a:rPr lang="en-US" sz="2800" b="1" dirty="0">
                <a:solidFill>
                  <a:schemeClr val="bg1"/>
                </a:solidFill>
                <a:latin typeface="GothamSSm "/>
                <a:ea typeface="Open Sans Extrabold" panose="020B0706030804020204" pitchFamily="34" charset="0"/>
                <a:cs typeface="GothamSSm Black" pitchFamily="50" charset="0"/>
              </a:rPr>
            </a:br>
            <a:r>
              <a:rPr lang="en-US" sz="2800" b="1" dirty="0">
                <a:solidFill>
                  <a:schemeClr val="bg1"/>
                </a:solidFill>
                <a:latin typeface="GothamSSm "/>
                <a:ea typeface="Open Sans Extrabold" panose="020B0706030804020204" pitchFamily="34" charset="0"/>
                <a:cs typeface="GothamSSm Black" pitchFamily="50" charset="0"/>
              </a:rPr>
              <a:t>which resolutions most align with</a:t>
            </a:r>
            <a:br>
              <a:rPr lang="en-US" sz="2800" b="1" dirty="0">
                <a:solidFill>
                  <a:schemeClr val="bg1"/>
                </a:solidFill>
                <a:latin typeface="GothamSSm "/>
                <a:ea typeface="Open Sans Extrabold" panose="020B0706030804020204" pitchFamily="34" charset="0"/>
                <a:cs typeface="GothamSSm Black" pitchFamily="50" charset="0"/>
              </a:rPr>
            </a:br>
            <a:r>
              <a:rPr lang="en-US" sz="2800" b="1" dirty="0">
                <a:solidFill>
                  <a:schemeClr val="bg1"/>
                </a:solidFill>
                <a:latin typeface="GothamSSm "/>
                <a:ea typeface="Open Sans Extrabold" panose="020B0706030804020204" pitchFamily="34" charset="0"/>
                <a:cs typeface="GothamSSm Black" pitchFamily="50" charset="0"/>
              </a:rPr>
              <a:t>our community’s needs?</a:t>
            </a:r>
            <a:endParaRPr lang="en-US" sz="2000"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1862880" y="1848087"/>
            <a:ext cx="8466240"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2:</a:t>
            </a:r>
            <a:endParaRPr lang="en-US" dirty="0">
              <a:solidFill>
                <a:schemeClr val="bg1"/>
              </a:solidFill>
              <a:latin typeface="GothamSSm "/>
              <a:ea typeface="Open Sans Extrabold" panose="020B0706030804020204" pitchFamily="34" charset="0"/>
              <a:cs typeface="GothamSSm Black" pitchFamily="50" charset="0"/>
            </a:endParaRPr>
          </a:p>
        </p:txBody>
      </p:sp>
    </p:spTree>
    <p:extLst>
      <p:ext uri="{BB962C8B-B14F-4D97-AF65-F5344CB8AC3E}">
        <p14:creationId xmlns:p14="http://schemas.microsoft.com/office/powerpoint/2010/main" val="24636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7" name="Rectangle 6">
            <a:extLst>
              <a:ext uri="{FF2B5EF4-FFF2-40B4-BE49-F238E27FC236}">
                <a16:creationId xmlns:a16="http://schemas.microsoft.com/office/drawing/2014/main" id="{BD20B26E-1A96-2684-1881-D7B48736FF6C}"/>
              </a:ext>
            </a:extLst>
          </p:cNvPr>
          <p:cNvSpPr>
            <a:spLocks noGrp="1" noRot="1" noMove="1" noResize="1" noEditPoints="1" noAdjustHandles="1" noChangeArrowheads="1" noChangeShapeType="1"/>
          </p:cNvSpPr>
          <p:nvPr/>
        </p:nvSpPr>
        <p:spPr>
          <a:xfrm>
            <a:off x="0" y="-1"/>
            <a:ext cx="12192000" cy="6858000"/>
          </a:xfrm>
          <a:prstGeom prst="rect">
            <a:avLst/>
          </a:prstGeom>
          <a:gradFill>
            <a:gsLst>
              <a:gs pos="0">
                <a:srgbClr val="68BE56">
                  <a:alpha val="88000"/>
                  <a:lumMod val="81000"/>
                </a:srgbClr>
              </a:gs>
              <a:gs pos="100000">
                <a:srgbClr val="2BB77F">
                  <a:alpha val="95000"/>
                  <a:lumMod val="6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5761822" y="3072204"/>
            <a:ext cx="6353058" cy="1200329"/>
          </a:xfrm>
          <a:prstGeom prst="rect">
            <a:avLst/>
          </a:prstGeom>
        </p:spPr>
        <p:txBody>
          <a:bodyPr wrap="square" lIns="91440" tIns="45720" rIns="91440" bIns="45720" anchor="t">
            <a:spAutoFit/>
          </a:bodyPr>
          <a:lstStyle/>
          <a:p>
            <a:pPr algn="ctr" fontAlgn="base"/>
            <a:r>
              <a:rPr lang="en-US" sz="2400" b="1" dirty="0">
                <a:solidFill>
                  <a:schemeClr val="bg1"/>
                </a:solidFill>
                <a:latin typeface="GothamSSm "/>
                <a:ea typeface="Open Sans Extrabold" panose="020B0706030804020204" pitchFamily="34" charset="0"/>
                <a:cs typeface="GothamSSm Black" pitchFamily="50" charset="0"/>
              </a:rPr>
              <a:t>From what you’ve read and heard, </a:t>
            </a:r>
            <a:br>
              <a:rPr lang="en-US" sz="2400" b="1" dirty="0">
                <a:solidFill>
                  <a:schemeClr val="bg1"/>
                </a:solidFill>
                <a:latin typeface="GothamSSm "/>
                <a:ea typeface="Open Sans Extrabold" panose="020B0706030804020204" pitchFamily="34" charset="0"/>
                <a:cs typeface="GothamSSm Black" pitchFamily="50" charset="0"/>
              </a:rPr>
            </a:br>
            <a:r>
              <a:rPr lang="en-US" sz="2400" b="1" dirty="0">
                <a:solidFill>
                  <a:schemeClr val="bg1"/>
                </a:solidFill>
                <a:latin typeface="GothamSSm "/>
                <a:ea typeface="Open Sans Extrabold" panose="020B0706030804020204" pitchFamily="34" charset="0"/>
                <a:cs typeface="GothamSSm Black" pitchFamily="50" charset="0"/>
              </a:rPr>
              <a:t>which resolutions most align with</a:t>
            </a:r>
            <a:br>
              <a:rPr lang="en-US" sz="2400" b="1" dirty="0">
                <a:solidFill>
                  <a:schemeClr val="bg1"/>
                </a:solidFill>
                <a:latin typeface="GothamSSm "/>
                <a:ea typeface="Open Sans Extrabold" panose="020B0706030804020204" pitchFamily="34" charset="0"/>
                <a:cs typeface="GothamSSm Black" pitchFamily="50" charset="0"/>
              </a:rPr>
            </a:br>
            <a:r>
              <a:rPr lang="en-US" sz="2400" b="1" dirty="0">
                <a:solidFill>
                  <a:schemeClr val="bg1"/>
                </a:solidFill>
                <a:latin typeface="GothamSSm "/>
                <a:ea typeface="Open Sans Extrabold" panose="020B0706030804020204" pitchFamily="34" charset="0"/>
                <a:cs typeface="GothamSSm Black" pitchFamily="50" charset="0"/>
              </a:rPr>
              <a:t>our community’s needs?</a:t>
            </a:r>
            <a:endParaRPr lang="en-US"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4864975" y="2427955"/>
            <a:ext cx="8466240"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2:</a:t>
            </a:r>
            <a:endParaRPr lang="en-US" dirty="0">
              <a:solidFill>
                <a:schemeClr val="bg1"/>
              </a:solidFill>
              <a:latin typeface="GothamSSm "/>
              <a:ea typeface="Open Sans Extrabold" panose="020B0706030804020204" pitchFamily="34" charset="0"/>
              <a:cs typeface="GothamSSm Black" pitchFamily="50" charset="0"/>
            </a:endParaRPr>
          </a:p>
        </p:txBody>
      </p:sp>
      <p:sp>
        <p:nvSpPr>
          <p:cNvPr id="4" name="TextBox 3">
            <a:extLst>
              <a:ext uri="{FF2B5EF4-FFF2-40B4-BE49-F238E27FC236}">
                <a16:creationId xmlns:a16="http://schemas.microsoft.com/office/drawing/2014/main" id="{FD9AA185-BDC0-DCA2-71FF-DCD603D8507F}"/>
              </a:ext>
            </a:extLst>
          </p:cNvPr>
          <p:cNvSpPr txBox="1"/>
          <p:nvPr/>
        </p:nvSpPr>
        <p:spPr>
          <a:xfrm>
            <a:off x="1083129" y="2470039"/>
            <a:ext cx="3929743" cy="2308324"/>
          </a:xfrm>
          <a:prstGeom prst="rect">
            <a:avLst/>
          </a:prstGeom>
          <a:solidFill>
            <a:schemeClr val="bg2"/>
          </a:solidFill>
        </p:spPr>
        <p:txBody>
          <a:bodyPr wrap="square" rtlCol="0">
            <a:spAutoFit/>
          </a:bodyPr>
          <a:lstStyle/>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r>
              <a:rPr lang="en-US" dirty="0">
                <a:latin typeface="Gotham" panose="02000604040000020004" pitchFamily="50" charset="0"/>
              </a:rPr>
              <a:t>INSERT 10 MINUTE TIMER</a:t>
            </a: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AU" dirty="0">
              <a:latin typeface="Gotham" panose="02000604040000020004" pitchFamily="50" charset="0"/>
            </a:endParaRPr>
          </a:p>
        </p:txBody>
      </p:sp>
    </p:spTree>
    <p:extLst>
      <p:ext uri="{BB962C8B-B14F-4D97-AF65-F5344CB8AC3E}">
        <p14:creationId xmlns:p14="http://schemas.microsoft.com/office/powerpoint/2010/main" val="20211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10" name="Rectangle 9">
            <a:extLst>
              <a:ext uri="{FF2B5EF4-FFF2-40B4-BE49-F238E27FC236}">
                <a16:creationId xmlns:a16="http://schemas.microsoft.com/office/drawing/2014/main" id="{A9763404-7B6D-548D-779C-14CDFE455803}"/>
              </a:ext>
            </a:extLst>
          </p:cNvPr>
          <p:cNvSpPr>
            <a:spLocks noGrp="1" noRot="1" noMove="1" noResize="1" noEditPoints="1" noAdjustHandles="1" noChangeArrowheads="1" noChangeShapeType="1"/>
          </p:cNvSpPr>
          <p:nvPr/>
        </p:nvSpPr>
        <p:spPr>
          <a:xfrm>
            <a:off x="0" y="-1"/>
            <a:ext cx="12192000" cy="6858000"/>
          </a:xfrm>
          <a:prstGeom prst="rect">
            <a:avLst/>
          </a:prstGeom>
          <a:gradFill>
            <a:gsLst>
              <a:gs pos="0">
                <a:srgbClr val="116C9B">
                  <a:alpha val="90000"/>
                </a:srgbClr>
              </a:gs>
              <a:gs pos="100000">
                <a:srgbClr val="0D5677">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1581022" y="2397949"/>
            <a:ext cx="9029957" cy="1384995"/>
          </a:xfrm>
          <a:prstGeom prst="rect">
            <a:avLst/>
          </a:prstGeom>
        </p:spPr>
        <p:txBody>
          <a:bodyPr wrap="square" lIns="91440" tIns="45720" rIns="91440" bIns="45720" anchor="t">
            <a:spAutoFit/>
          </a:bodyPr>
          <a:lstStyle/>
          <a:p>
            <a:pPr algn="ctr" fontAlgn="base"/>
            <a:r>
              <a:rPr lang="en-US" sz="2800" b="1" dirty="0">
                <a:solidFill>
                  <a:schemeClr val="bg1"/>
                </a:solidFill>
                <a:latin typeface="GothamSSm "/>
                <a:ea typeface="Open Sans Extrabold" panose="020B0706030804020204" pitchFamily="34" charset="0"/>
                <a:cs typeface="GothamSSm Black" pitchFamily="50" charset="0"/>
              </a:rPr>
              <a:t>Having agreed on the priority resolutions, identify practical responses that our local community can implement.</a:t>
            </a:r>
            <a:endParaRPr lang="en-US" sz="2000"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269995"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1862880" y="1848087"/>
            <a:ext cx="8466240"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3:</a:t>
            </a:r>
            <a:endParaRPr lang="en-US" dirty="0">
              <a:solidFill>
                <a:schemeClr val="bg1"/>
              </a:solidFill>
              <a:latin typeface="GothamSSm "/>
              <a:ea typeface="Open Sans Extrabold" panose="020B0706030804020204" pitchFamily="34" charset="0"/>
              <a:cs typeface="GothamSSm Black" pitchFamily="50" charset="0"/>
            </a:endParaRPr>
          </a:p>
        </p:txBody>
      </p:sp>
    </p:spTree>
    <p:extLst>
      <p:ext uri="{BB962C8B-B14F-4D97-AF65-F5344CB8AC3E}">
        <p14:creationId xmlns:p14="http://schemas.microsoft.com/office/powerpoint/2010/main" val="25723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4" name="Rectangle 3">
            <a:extLst>
              <a:ext uri="{FF2B5EF4-FFF2-40B4-BE49-F238E27FC236}">
                <a16:creationId xmlns:a16="http://schemas.microsoft.com/office/drawing/2014/main" id="{BE4AA22F-DF98-F818-4743-6E4B0B48C59A}"/>
              </a:ext>
            </a:extLst>
          </p:cNvPr>
          <p:cNvSpPr>
            <a:spLocks noGrp="1" noRot="1" noMove="1" noResize="1" noEditPoints="1" noAdjustHandles="1" noChangeArrowheads="1" noChangeShapeType="1"/>
          </p:cNvSpPr>
          <p:nvPr/>
        </p:nvSpPr>
        <p:spPr>
          <a:xfrm>
            <a:off x="-2" y="-14112"/>
            <a:ext cx="12192000" cy="6872112"/>
          </a:xfrm>
          <a:prstGeom prst="rect">
            <a:avLst/>
          </a:prstGeom>
          <a:gradFill>
            <a:gsLst>
              <a:gs pos="0">
                <a:srgbClr val="68BE56">
                  <a:alpha val="88000"/>
                  <a:lumMod val="81000"/>
                </a:srgbClr>
              </a:gs>
              <a:gs pos="100000">
                <a:srgbClr val="2BB77F">
                  <a:alpha val="95000"/>
                  <a:lumMod val="6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6095998" y="2790361"/>
            <a:ext cx="5499152" cy="1569660"/>
          </a:xfrm>
          <a:prstGeom prst="rect">
            <a:avLst/>
          </a:prstGeom>
        </p:spPr>
        <p:txBody>
          <a:bodyPr wrap="square" lIns="91440" tIns="45720" rIns="91440" bIns="45720" anchor="t">
            <a:spAutoFit/>
          </a:bodyPr>
          <a:lstStyle/>
          <a:p>
            <a:pPr algn="ctr" fontAlgn="base"/>
            <a:r>
              <a:rPr lang="en-US" sz="2400" b="1" dirty="0">
                <a:solidFill>
                  <a:schemeClr val="bg1"/>
                </a:solidFill>
                <a:latin typeface="GothamSSm "/>
                <a:ea typeface="Open Sans Extrabold" panose="020B0706030804020204" pitchFamily="34" charset="0"/>
                <a:cs typeface="GothamSSm Black" pitchFamily="50" charset="0"/>
              </a:rPr>
              <a:t>Having agreed on the priority resolutions, identify practical responses that our local community can implement.</a:t>
            </a:r>
            <a:endParaRPr lang="en-US"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4612454" y="2212716"/>
            <a:ext cx="8466240"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3:</a:t>
            </a:r>
            <a:endParaRPr lang="en-US" dirty="0">
              <a:solidFill>
                <a:schemeClr val="bg1"/>
              </a:solidFill>
              <a:latin typeface="GothamSSm "/>
              <a:ea typeface="Open Sans Extrabold" panose="020B0706030804020204" pitchFamily="34" charset="0"/>
              <a:cs typeface="GothamSSm Black" pitchFamily="50" charset="0"/>
            </a:endParaRPr>
          </a:p>
        </p:txBody>
      </p:sp>
      <p:sp>
        <p:nvSpPr>
          <p:cNvPr id="11" name="TextBox 10">
            <a:extLst>
              <a:ext uri="{FF2B5EF4-FFF2-40B4-BE49-F238E27FC236}">
                <a16:creationId xmlns:a16="http://schemas.microsoft.com/office/drawing/2014/main" id="{7805A245-7774-57A1-6B38-4D63D5DDDC43}"/>
              </a:ext>
            </a:extLst>
          </p:cNvPr>
          <p:cNvSpPr txBox="1"/>
          <p:nvPr/>
        </p:nvSpPr>
        <p:spPr>
          <a:xfrm>
            <a:off x="6547180" y="4476001"/>
            <a:ext cx="459678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0" i="0" u="none" strike="noStrike" baseline="0" dirty="0">
                <a:solidFill>
                  <a:schemeClr val="bg1"/>
                </a:solidFill>
                <a:latin typeface="Gotham Book" panose="02000604040000020004" pitchFamily="50" charset="0"/>
              </a:rPr>
              <a:t>[The Table Leader should be a scribe to collate into a Group Submission] 	</a:t>
            </a:r>
          </a:p>
        </p:txBody>
      </p:sp>
      <p:sp>
        <p:nvSpPr>
          <p:cNvPr id="5" name="TextBox 4">
            <a:extLst>
              <a:ext uri="{FF2B5EF4-FFF2-40B4-BE49-F238E27FC236}">
                <a16:creationId xmlns:a16="http://schemas.microsoft.com/office/drawing/2014/main" id="{A40A172B-1DB7-027B-86BB-00521D9254E1}"/>
              </a:ext>
            </a:extLst>
          </p:cNvPr>
          <p:cNvSpPr txBox="1"/>
          <p:nvPr/>
        </p:nvSpPr>
        <p:spPr>
          <a:xfrm>
            <a:off x="1083129" y="2470039"/>
            <a:ext cx="3929743" cy="2308324"/>
          </a:xfrm>
          <a:prstGeom prst="rect">
            <a:avLst/>
          </a:prstGeom>
          <a:solidFill>
            <a:schemeClr val="bg2"/>
          </a:solidFill>
        </p:spPr>
        <p:txBody>
          <a:bodyPr wrap="square" rtlCol="0">
            <a:spAutoFit/>
          </a:bodyPr>
          <a:lstStyle/>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r>
              <a:rPr lang="en-US" dirty="0">
                <a:latin typeface="Gotham" panose="02000604040000020004" pitchFamily="50" charset="0"/>
              </a:rPr>
              <a:t>INSERT 10 MINUTE TIMER</a:t>
            </a: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US" dirty="0">
              <a:latin typeface="Gotham" panose="02000604040000020004" pitchFamily="50" charset="0"/>
            </a:endParaRPr>
          </a:p>
          <a:p>
            <a:pPr algn="ctr"/>
            <a:endParaRPr lang="en-AU" dirty="0">
              <a:latin typeface="Gotham" panose="02000604040000020004" pitchFamily="50" charset="0"/>
            </a:endParaRPr>
          </a:p>
        </p:txBody>
      </p:sp>
    </p:spTree>
    <p:extLst>
      <p:ext uri="{BB962C8B-B14F-4D97-AF65-F5344CB8AC3E}">
        <p14:creationId xmlns:p14="http://schemas.microsoft.com/office/powerpoint/2010/main" val="202134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crowd&#10;&#10;Description automatically generated">
            <a:extLst>
              <a:ext uri="{FF2B5EF4-FFF2-40B4-BE49-F238E27FC236}">
                <a16:creationId xmlns:a16="http://schemas.microsoft.com/office/drawing/2014/main" id="{78390160-2191-4AF7-F887-1C7DC6071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630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CDC4-23D2-41C2-3EC7-29B8BC4B92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49EAB1-4F63-1D25-6829-30666E8F0F17}"/>
              </a:ext>
            </a:extLst>
          </p:cNvPr>
          <p:cNvSpPr/>
          <p:nvPr/>
        </p:nvSpPr>
        <p:spPr>
          <a:xfrm>
            <a:off x="0" y="0"/>
            <a:ext cx="12192000" cy="6858000"/>
          </a:xfrm>
          <a:prstGeom prst="rect">
            <a:avLst/>
          </a:prstGeom>
          <a:gradFill>
            <a:gsLst>
              <a:gs pos="0">
                <a:srgbClr val="0D8E90">
                  <a:alpha val="80000"/>
                </a:srgbClr>
              </a:gs>
              <a:gs pos="100000">
                <a:srgbClr val="0D55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DBD17B8-AAA7-8A40-2957-EAC630336FCD}"/>
              </a:ext>
            </a:extLst>
          </p:cNvPr>
          <p:cNvSpPr/>
          <p:nvPr/>
        </p:nvSpPr>
        <p:spPr>
          <a:xfrm>
            <a:off x="0" y="-1"/>
            <a:ext cx="12192000" cy="6857999"/>
          </a:xfrm>
          <a:prstGeom prst="rect">
            <a:avLst/>
          </a:prstGeom>
          <a:gradFill flip="none" rotWithShape="1">
            <a:gsLst>
              <a:gs pos="32000">
                <a:schemeClr val="accent1">
                  <a:lumMod val="5000"/>
                  <a:lumOff val="95000"/>
                </a:schemeClr>
              </a:gs>
              <a:gs pos="74000">
                <a:schemeClr val="bg2"/>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351" dirty="0"/>
              <a:t>       </a:t>
            </a:r>
            <a:endParaRPr lang="en-US" sz="1351" dirty="0"/>
          </a:p>
        </p:txBody>
      </p:sp>
      <p:pic>
        <p:nvPicPr>
          <p:cNvPr id="5" name="Picture Placeholder 16" descr="A group of people walking on a street&#10;&#10;Description automatically generated">
            <a:extLst>
              <a:ext uri="{FF2B5EF4-FFF2-40B4-BE49-F238E27FC236}">
                <a16:creationId xmlns:a16="http://schemas.microsoft.com/office/drawing/2014/main" id="{CD12EDD1-AD11-2817-9ED5-B531F3AF2971}"/>
              </a:ext>
            </a:extLst>
          </p:cNvPr>
          <p:cNvPicPr>
            <a:picLocks noChangeAspect="1"/>
          </p:cNvPicPr>
          <p:nvPr/>
        </p:nvPicPr>
        <p:blipFill>
          <a:blip r:embed="rId2" cstate="email">
            <a:alphaModFix amt="5000"/>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a:ext>
            </a:extLst>
          </a:blip>
          <a:srcRect t="10610" b="10610"/>
          <a:stretch>
            <a:fillRect/>
          </a:stretch>
        </p:blipFill>
        <p:spPr>
          <a:xfrm>
            <a:off x="-1" y="0"/>
            <a:ext cx="12192000" cy="6858000"/>
          </a:xfrm>
          <a:prstGeom prst="rect">
            <a:avLst/>
          </a:prstGeom>
        </p:spPr>
      </p:pic>
      <p:pic>
        <p:nvPicPr>
          <p:cNvPr id="4" name="Picture 3" descr="A close-up of a card&#10;&#10;Description automatically generated">
            <a:extLst>
              <a:ext uri="{FF2B5EF4-FFF2-40B4-BE49-F238E27FC236}">
                <a16:creationId xmlns:a16="http://schemas.microsoft.com/office/drawing/2014/main" id="{346C6230-6B43-58F3-B902-84B9174050D6}"/>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b="-4450"/>
          <a:stretch/>
        </p:blipFill>
        <p:spPr>
          <a:xfrm>
            <a:off x="543936" y="1489021"/>
            <a:ext cx="11141451" cy="3572512"/>
          </a:xfrm>
          <a:prstGeom prst="rect">
            <a:avLst/>
          </a:prstGeom>
        </p:spPr>
      </p:pic>
      <p:pic>
        <p:nvPicPr>
          <p:cNvPr id="11" name="Picture 10" descr="A blue and gold shield with white text&#10;&#10;Description automatically generated">
            <a:extLst>
              <a:ext uri="{FF2B5EF4-FFF2-40B4-BE49-F238E27FC236}">
                <a16:creationId xmlns:a16="http://schemas.microsoft.com/office/drawing/2014/main" id="{1DC65791-FB38-48B1-C85E-D0C5CA1F610C}"/>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6" name="Picture 5">
            <a:extLst>
              <a:ext uri="{FF2B5EF4-FFF2-40B4-BE49-F238E27FC236}">
                <a16:creationId xmlns:a16="http://schemas.microsoft.com/office/drawing/2014/main" id="{84DC84CA-9D00-7B08-31A2-9394486B83FA}"/>
              </a:ext>
            </a:extLst>
          </p:cNvPr>
          <p:cNvPicPr>
            <a:picLocks noGrp="1" noRot="1" noChangeAspect="1" noMove="1" noResize="1" noEditPoints="1" noAdjustHandles="1" noChangeArrowheads="1" noChangeShapeType="1" noCrop="1"/>
          </p:cNvPicPr>
          <p:nvPr/>
        </p:nvPicPr>
        <p:blipFill>
          <a:blip r:embed="rId6"/>
          <a:srcRect/>
          <a:stretch/>
        </p:blipFill>
        <p:spPr>
          <a:xfrm>
            <a:off x="307772" y="5999583"/>
            <a:ext cx="676457" cy="675832"/>
          </a:xfrm>
          <a:prstGeom prst="rect">
            <a:avLst/>
          </a:prstGeom>
        </p:spPr>
      </p:pic>
    </p:spTree>
    <p:extLst>
      <p:ext uri="{BB962C8B-B14F-4D97-AF65-F5344CB8AC3E}">
        <p14:creationId xmlns:p14="http://schemas.microsoft.com/office/powerpoint/2010/main" val="22351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DE39A-20A0-59DC-2865-5DE18F3AA73D}"/>
            </a:ext>
          </a:extLst>
        </p:cNvPr>
        <p:cNvGrpSpPr/>
        <p:nvPr/>
      </p:nvGrpSpPr>
      <p:grpSpPr>
        <a:xfrm>
          <a:off x="0" y="0"/>
          <a:ext cx="0" cy="0"/>
          <a:chOff x="0" y="0"/>
          <a:chExt cx="0" cy="0"/>
        </a:xfrm>
      </p:grpSpPr>
      <p:pic>
        <p:nvPicPr>
          <p:cNvPr id="9" name="Picture 8" descr="A person speaking into a microphone&#10;&#10;Description automatically generated">
            <a:extLst>
              <a:ext uri="{FF2B5EF4-FFF2-40B4-BE49-F238E27FC236}">
                <a16:creationId xmlns:a16="http://schemas.microsoft.com/office/drawing/2014/main" id="{8D5BDAD9-0F04-FA3B-23C3-DB39FF0F7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196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DE39A-20A0-59DC-2865-5DE18F3AA73D}"/>
            </a:ext>
          </a:extLst>
        </p:cNvPr>
        <p:cNvGrpSpPr/>
        <p:nvPr/>
      </p:nvGrpSpPr>
      <p:grpSpPr>
        <a:xfrm>
          <a:off x="0" y="0"/>
          <a:ext cx="0" cy="0"/>
          <a:chOff x="0" y="0"/>
          <a:chExt cx="0" cy="0"/>
        </a:xfrm>
      </p:grpSpPr>
      <p:pic>
        <p:nvPicPr>
          <p:cNvPr id="9" name="Picture 8" descr="A group of people sitting at a table&#10;&#10;Description automatically generated">
            <a:extLst>
              <a:ext uri="{FF2B5EF4-FFF2-40B4-BE49-F238E27FC236}">
                <a16:creationId xmlns:a16="http://schemas.microsoft.com/office/drawing/2014/main" id="{9788445E-3DF6-4226-EFF4-5B02F9533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31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lue background&#10;&#10;Description automatically generated">
            <a:extLst>
              <a:ext uri="{FF2B5EF4-FFF2-40B4-BE49-F238E27FC236}">
                <a16:creationId xmlns:a16="http://schemas.microsoft.com/office/drawing/2014/main" id="{ECFE78EF-F97B-4534-1140-018ED6A92E4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207240" cy="6866573"/>
          </a:xfrm>
          <a:prstGeom prst="rect">
            <a:avLst/>
          </a:prstGeom>
        </p:spPr>
      </p:pic>
    </p:spTree>
    <p:extLst>
      <p:ext uri="{BB962C8B-B14F-4D97-AF65-F5344CB8AC3E}">
        <p14:creationId xmlns:p14="http://schemas.microsoft.com/office/powerpoint/2010/main" val="1119140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64C49F9C-880B-C01D-0735-CDF35E42DC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332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crowd&#10;&#10;Description automatically generated">
            <a:extLst>
              <a:ext uri="{FF2B5EF4-FFF2-40B4-BE49-F238E27FC236}">
                <a16:creationId xmlns:a16="http://schemas.microsoft.com/office/drawing/2014/main" id="{4D7F9B69-230D-ED2E-FC8B-42E4F96E58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6829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7AEF0A9A-371A-3C65-D813-DA63C990623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4794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668FD-B2FD-D83E-E362-706C322AA7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A7C5F2-DA4C-81D5-CE8F-7E36B9CDF3D0}"/>
              </a:ext>
            </a:extLst>
          </p:cNvPr>
          <p:cNvSpPr txBox="1"/>
          <p:nvPr/>
        </p:nvSpPr>
        <p:spPr>
          <a:xfrm>
            <a:off x="1587806" y="3105835"/>
            <a:ext cx="9016388" cy="646331"/>
          </a:xfrm>
          <a:prstGeom prst="rect">
            <a:avLst/>
          </a:prstGeom>
          <a:noFill/>
        </p:spPr>
        <p:txBody>
          <a:bodyPr wrap="square">
            <a:spAutoFit/>
          </a:bodyPr>
          <a:lstStyle/>
          <a:p>
            <a:pPr algn="ctr"/>
            <a:r>
              <a:rPr lang="en-US" b="1" i="1" dirty="0"/>
              <a:t>INSERT SUMMARY OF DRAFT PLAN VIDEO FROM  </a:t>
            </a:r>
            <a:br>
              <a:rPr lang="en-US" b="1" i="1" dirty="0"/>
            </a:br>
            <a:r>
              <a:rPr lang="en-US" b="1" i="1" dirty="0">
                <a:hlinkClick r:id="rId3"/>
              </a:rPr>
              <a:t>https://parracatholic.org/synod/resources/</a:t>
            </a:r>
            <a:endParaRPr lang="en-AU" b="1" i="1" dirty="0"/>
          </a:p>
        </p:txBody>
      </p:sp>
    </p:spTree>
    <p:extLst>
      <p:ext uri="{BB962C8B-B14F-4D97-AF65-F5344CB8AC3E}">
        <p14:creationId xmlns:p14="http://schemas.microsoft.com/office/powerpoint/2010/main" val="91928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together&#10;&#10;Description automatically generated">
            <a:extLst>
              <a:ext uri="{FF2B5EF4-FFF2-40B4-BE49-F238E27FC236}">
                <a16:creationId xmlns:a16="http://schemas.microsoft.com/office/drawing/2014/main" id="{DB8FDC78-C745-4563-1A70-13B28FF4B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083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crowd&#10;&#10;Description automatically generated">
            <a:extLst>
              <a:ext uri="{FF2B5EF4-FFF2-40B4-BE49-F238E27FC236}">
                <a16:creationId xmlns:a16="http://schemas.microsoft.com/office/drawing/2014/main" id="{05890C17-BE9F-B740-78A6-8BCB04A934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561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5" name="Rectangle 4">
            <a:extLst>
              <a:ext uri="{FF2B5EF4-FFF2-40B4-BE49-F238E27FC236}">
                <a16:creationId xmlns:a16="http://schemas.microsoft.com/office/drawing/2014/main" id="{BE96D0DD-37A1-5DDD-0C87-68D7C3BF1DF0}"/>
              </a:ext>
            </a:extLst>
          </p:cNvPr>
          <p:cNvSpPr>
            <a:spLocks noGrp="1" noRot="1" noMove="1" noResize="1" noEditPoints="1" noAdjustHandles="1" noChangeArrowheads="1" noChangeShapeType="1"/>
          </p:cNvSpPr>
          <p:nvPr/>
        </p:nvSpPr>
        <p:spPr>
          <a:xfrm>
            <a:off x="8664" y="-1"/>
            <a:ext cx="12192000" cy="6858000"/>
          </a:xfrm>
          <a:prstGeom prst="rect">
            <a:avLst/>
          </a:prstGeom>
          <a:gradFill>
            <a:gsLst>
              <a:gs pos="0">
                <a:srgbClr val="116C9B">
                  <a:alpha val="90000"/>
                </a:srgbClr>
              </a:gs>
              <a:gs pos="100000">
                <a:srgbClr val="0D5677">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2528594" y="2054124"/>
            <a:ext cx="7134808" cy="2022092"/>
          </a:xfrm>
          <a:prstGeom prst="rect">
            <a:avLst/>
          </a:prstGeom>
        </p:spPr>
        <p:txBody>
          <a:bodyPr wrap="square" lIns="91440" tIns="45720" rIns="91440" bIns="45720" anchor="t">
            <a:spAutoFit/>
          </a:bodyPr>
          <a:lstStyle/>
          <a:p>
            <a:pPr algn="ctr" fontAlgn="base">
              <a:lnSpc>
                <a:spcPct val="108024"/>
              </a:lnSpc>
            </a:pPr>
            <a:r>
              <a:rPr lang="en-US" sz="6000" b="1" dirty="0">
                <a:solidFill>
                  <a:schemeClr val="bg1"/>
                </a:solidFill>
                <a:latin typeface="GothamSSm Black" pitchFamily="50" charset="0"/>
                <a:ea typeface="Open Sans Extrabold" panose="020B0706030804020204" pitchFamily="34" charset="0"/>
                <a:cs typeface="GothamSSm Black" pitchFamily="50" charset="0"/>
              </a:rPr>
              <a:t>Think Tank Rounds</a:t>
            </a:r>
            <a:endParaRPr lang="en-US" sz="4800" dirty="0">
              <a:solidFill>
                <a:schemeClr val="bg1"/>
              </a:solidFill>
              <a:latin typeface="GothamSSm Black" pitchFamily="50" charset="0"/>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Tree>
    <p:extLst>
      <p:ext uri="{BB962C8B-B14F-4D97-AF65-F5344CB8AC3E}">
        <p14:creationId xmlns:p14="http://schemas.microsoft.com/office/powerpoint/2010/main" val="11419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6" descr="A group of people walking on a street&#10;&#10;Description automatically generated">
            <a:extLst>
              <a:ext uri="{FF2B5EF4-FFF2-40B4-BE49-F238E27FC236}">
                <a16:creationId xmlns:a16="http://schemas.microsoft.com/office/drawing/2014/main" id="{018009E1-FAC9-AB4B-1FEA-A586317D2A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663" r="15888"/>
          <a:stretch/>
        </p:blipFill>
        <p:spPr>
          <a:xfrm>
            <a:off x="1" y="-1"/>
            <a:ext cx="12191999" cy="6858000"/>
          </a:xfrm>
          <a:prstGeom prst="rect">
            <a:avLst/>
          </a:prstGeom>
        </p:spPr>
      </p:pic>
      <p:sp>
        <p:nvSpPr>
          <p:cNvPr id="7" name="Rectangle 6">
            <a:extLst>
              <a:ext uri="{FF2B5EF4-FFF2-40B4-BE49-F238E27FC236}">
                <a16:creationId xmlns:a16="http://schemas.microsoft.com/office/drawing/2014/main" id="{978013D6-6A2C-F0DE-17BC-12C5B8790E89}"/>
              </a:ext>
            </a:extLst>
          </p:cNvPr>
          <p:cNvSpPr>
            <a:spLocks noGrp="1" noRot="1" noMove="1" noResize="1" noEditPoints="1" noAdjustHandles="1" noChangeArrowheads="1" noChangeShapeType="1"/>
          </p:cNvSpPr>
          <p:nvPr/>
        </p:nvSpPr>
        <p:spPr>
          <a:xfrm>
            <a:off x="0" y="-1"/>
            <a:ext cx="12200664" cy="6858000"/>
          </a:xfrm>
          <a:prstGeom prst="rect">
            <a:avLst/>
          </a:prstGeom>
          <a:gradFill>
            <a:gsLst>
              <a:gs pos="0">
                <a:srgbClr val="116C9B">
                  <a:alpha val="90000"/>
                </a:srgbClr>
              </a:gs>
              <a:gs pos="100000">
                <a:srgbClr val="0D5677">
                  <a:alpha val="9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3B93588-A723-5F7E-7927-DB5E57E4ABE9}"/>
              </a:ext>
            </a:extLst>
          </p:cNvPr>
          <p:cNvSpPr/>
          <p:nvPr/>
        </p:nvSpPr>
        <p:spPr>
          <a:xfrm>
            <a:off x="1017426" y="2397949"/>
            <a:ext cx="10157149" cy="1815882"/>
          </a:xfrm>
          <a:prstGeom prst="rect">
            <a:avLst/>
          </a:prstGeom>
        </p:spPr>
        <p:txBody>
          <a:bodyPr wrap="square" lIns="91440" tIns="45720" rIns="91440" bIns="45720" anchor="t">
            <a:spAutoFit/>
          </a:bodyPr>
          <a:lstStyle/>
          <a:p>
            <a:pPr algn="ctr" fontAlgn="base"/>
            <a:r>
              <a:rPr lang="en-US" sz="2800" b="1" dirty="0">
                <a:solidFill>
                  <a:schemeClr val="bg1"/>
                </a:solidFill>
                <a:latin typeface="GothamSSm "/>
                <a:ea typeface="Open Sans Extrabold" panose="020B0706030804020204" pitchFamily="34" charset="0"/>
                <a:cs typeface="GothamSSm Black" pitchFamily="50" charset="0"/>
              </a:rPr>
              <a:t>Having considered our local community’s context, which ONE resolution across the six themes </a:t>
            </a:r>
            <a:br>
              <a:rPr lang="en-US" sz="2800" b="1" dirty="0">
                <a:solidFill>
                  <a:schemeClr val="bg1"/>
                </a:solidFill>
                <a:latin typeface="GothamSSm "/>
                <a:ea typeface="Open Sans Extrabold" panose="020B0706030804020204" pitchFamily="34" charset="0"/>
                <a:cs typeface="GothamSSm Black" pitchFamily="50" charset="0"/>
              </a:rPr>
            </a:br>
            <a:r>
              <a:rPr lang="en-US" sz="2800" b="1" dirty="0">
                <a:solidFill>
                  <a:schemeClr val="bg1"/>
                </a:solidFill>
                <a:latin typeface="GothamSSm "/>
                <a:ea typeface="Open Sans Extrabold" panose="020B0706030804020204" pitchFamily="34" charset="0"/>
                <a:cs typeface="GothamSSm Black" pitchFamily="50" charset="0"/>
              </a:rPr>
              <a:t>from the Draft Plan do you personally believe most aligns with our community?</a:t>
            </a:r>
            <a:endParaRPr lang="en-US" sz="2000" b="1" dirty="0">
              <a:solidFill>
                <a:schemeClr val="bg1"/>
              </a:solidFill>
              <a:latin typeface="GothamSSm "/>
              <a:ea typeface="Open Sans Extrabold" panose="020B0706030804020204" pitchFamily="34" charset="0"/>
              <a:cs typeface="GothamSSm Black" pitchFamily="50" charset="0"/>
            </a:endParaRPr>
          </a:p>
        </p:txBody>
      </p:sp>
      <p:pic>
        <p:nvPicPr>
          <p:cNvPr id="3" name="Picture 2" descr="A blue and gold shield with white text&#10;&#10;Description automatically generated">
            <a:extLst>
              <a:ext uri="{FF2B5EF4-FFF2-40B4-BE49-F238E27FC236}">
                <a16:creationId xmlns:a16="http://schemas.microsoft.com/office/drawing/2014/main" id="{F7857CD5-8111-3B84-4A6C-7696743380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37509" y="5999583"/>
            <a:ext cx="675832" cy="675832"/>
          </a:xfrm>
          <a:prstGeom prst="rect">
            <a:avLst/>
          </a:prstGeom>
        </p:spPr>
      </p:pic>
      <p:pic>
        <p:nvPicPr>
          <p:cNvPr id="9" name="Picture 8">
            <a:extLst>
              <a:ext uri="{FF2B5EF4-FFF2-40B4-BE49-F238E27FC236}">
                <a16:creationId xmlns:a16="http://schemas.microsoft.com/office/drawing/2014/main" id="{7E1E45B0-3F6E-FA76-34E5-C5671649B640}"/>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278659" y="5999583"/>
            <a:ext cx="680210" cy="675831"/>
          </a:xfrm>
          <a:prstGeom prst="rect">
            <a:avLst/>
          </a:prstGeom>
        </p:spPr>
      </p:pic>
      <p:sp>
        <p:nvSpPr>
          <p:cNvPr id="6" name="Rectangle 5">
            <a:extLst>
              <a:ext uri="{FF2B5EF4-FFF2-40B4-BE49-F238E27FC236}">
                <a16:creationId xmlns:a16="http://schemas.microsoft.com/office/drawing/2014/main" id="{3D774672-4CD4-3BE2-30BF-7AE9D48733F1}"/>
              </a:ext>
            </a:extLst>
          </p:cNvPr>
          <p:cNvSpPr/>
          <p:nvPr/>
        </p:nvSpPr>
        <p:spPr>
          <a:xfrm>
            <a:off x="1862880" y="1848087"/>
            <a:ext cx="8466240" cy="461665"/>
          </a:xfrm>
          <a:prstGeom prst="rect">
            <a:avLst/>
          </a:prstGeom>
        </p:spPr>
        <p:txBody>
          <a:bodyPr wrap="square" lIns="91440" tIns="45720" rIns="91440" bIns="45720" anchor="t">
            <a:spAutoFit/>
          </a:bodyPr>
          <a:lstStyle/>
          <a:p>
            <a:pPr algn="ctr" fontAlgn="base"/>
            <a:r>
              <a:rPr lang="en-US" sz="2400" dirty="0">
                <a:solidFill>
                  <a:schemeClr val="bg1"/>
                </a:solidFill>
                <a:latin typeface="GothamSSm "/>
                <a:ea typeface="Open Sans Extrabold" panose="020B0706030804020204" pitchFamily="34" charset="0"/>
                <a:cs typeface="GothamSSm Black" pitchFamily="50" charset="0"/>
              </a:rPr>
              <a:t>ROUND 1:</a:t>
            </a:r>
            <a:endParaRPr lang="en-US" dirty="0">
              <a:solidFill>
                <a:schemeClr val="bg1"/>
              </a:solidFill>
              <a:latin typeface="GothamSSm "/>
              <a:ea typeface="Open Sans Extrabold" panose="020B0706030804020204" pitchFamily="34" charset="0"/>
              <a:cs typeface="GothamSSm Black" pitchFamily="50" charset="0"/>
            </a:endParaRPr>
          </a:p>
        </p:txBody>
      </p:sp>
    </p:spTree>
    <p:extLst>
      <p:ext uri="{BB962C8B-B14F-4D97-AF65-F5344CB8AC3E}">
        <p14:creationId xmlns:p14="http://schemas.microsoft.com/office/powerpoint/2010/main" val="23017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377</Words>
  <Application>Microsoft Office PowerPoint</Application>
  <PresentationFormat>Widescreen</PresentationFormat>
  <Paragraphs>45</Paragraphs>
  <Slides>19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Gotham Book</vt:lpstr>
      <vt:lpstr>Aptos Display</vt:lpstr>
      <vt:lpstr>Arial</vt:lpstr>
      <vt:lpstr>GothamSSm </vt:lpstr>
      <vt:lpstr>Aptos</vt:lpstr>
      <vt:lpstr>GothamSSm Black</vt:lpstr>
      <vt:lpstr>Gotham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Merian Gelina Montierro</dc:creator>
  <cp:lastModifiedBy>Gelina Montierro</cp:lastModifiedBy>
  <cp:revision>1</cp:revision>
  <dcterms:created xsi:type="dcterms:W3CDTF">2024-04-26T06:40:10Z</dcterms:created>
  <dcterms:modified xsi:type="dcterms:W3CDTF">2024-04-26T07:04:05Z</dcterms:modified>
</cp:coreProperties>
</file>