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465" r:id="rId5"/>
    <p:sldId id="4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E90"/>
    <a:srgbClr val="F18625"/>
    <a:srgbClr val="0D5675"/>
    <a:srgbClr val="D9B28F"/>
    <a:srgbClr val="C19F64"/>
    <a:srgbClr val="0083BE"/>
    <a:srgbClr val="F6F8FC"/>
    <a:srgbClr val="F05140"/>
    <a:srgbClr val="0D5575"/>
    <a:srgbClr val="BF9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BE0A3-7AF1-494A-8032-C3DB7FD9DAFB}" v="313" dt="2024-03-25T00:26:22.470"/>
    <p1510:client id="{AF596072-AE82-4A15-A736-6C210A894806}" v="1" dt="2024-03-25T00:33:49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80368" autoAdjust="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ina Montierro" userId="S::gelina.montierro@parracatholic.org::9dc535ca-363d-45cb-8f66-20ae3e980199" providerId="AD" clId="Web-{4CCEEDD4-3449-D0AA-9377-E15C6101C39A}"/>
    <pc:docChg chg="modSld">
      <pc:chgData name="Gelina Montierro" userId="S::gelina.montierro@parracatholic.org::9dc535ca-363d-45cb-8f66-20ae3e980199" providerId="AD" clId="Web-{4CCEEDD4-3449-D0AA-9377-E15C6101C39A}" dt="2024-03-12T05:20:18.888" v="35"/>
      <pc:docMkLst>
        <pc:docMk/>
      </pc:docMkLst>
      <pc:sldChg chg="mod modShow">
        <pc:chgData name="Gelina Montierro" userId="S::gelina.montierro@parracatholic.org::9dc535ca-363d-45cb-8f66-20ae3e980199" providerId="AD" clId="Web-{4CCEEDD4-3449-D0AA-9377-E15C6101C39A}" dt="2024-03-12T05:20:18.403" v="31"/>
        <pc:sldMkLst>
          <pc:docMk/>
          <pc:sldMk cId="3133278263" sldId="256"/>
        </pc:sldMkLst>
      </pc:sldChg>
      <pc:sldChg chg="modSp">
        <pc:chgData name="Gelina Montierro" userId="S::gelina.montierro@parracatholic.org::9dc535ca-363d-45cb-8f66-20ae3e980199" providerId="AD" clId="Web-{4CCEEDD4-3449-D0AA-9377-E15C6101C39A}" dt="2024-03-12T05:18:28.192" v="24" actId="1076"/>
        <pc:sldMkLst>
          <pc:docMk/>
          <pc:sldMk cId="4123522478" sldId="257"/>
        </pc:sldMkLst>
        <pc:spChg chg="mod">
          <ac:chgData name="Gelina Montierro" userId="S::gelina.montierro@parracatholic.org::9dc535ca-363d-45cb-8f66-20ae3e980199" providerId="AD" clId="Web-{4CCEEDD4-3449-D0AA-9377-E15C6101C39A}" dt="2024-03-12T05:18:15.175" v="21" actId="20577"/>
          <ac:spMkLst>
            <pc:docMk/>
            <pc:sldMk cId="4123522478" sldId="257"/>
            <ac:spMk id="2" creationId="{53B93588-A723-5F7E-7927-DB5E57E4ABE9}"/>
          </ac:spMkLst>
        </pc:spChg>
        <pc:cxnChg chg="mod">
          <ac:chgData name="Gelina Montierro" userId="S::gelina.montierro@parracatholic.org::9dc535ca-363d-45cb-8f66-20ae3e980199" providerId="AD" clId="Web-{4CCEEDD4-3449-D0AA-9377-E15C6101C39A}" dt="2024-03-12T05:18:28.192" v="24" actId="1076"/>
          <ac:cxnSpMkLst>
            <pc:docMk/>
            <pc:sldMk cId="4123522478" sldId="257"/>
            <ac:cxnSpMk id="11" creationId="{AA8F75D9-FBBD-2C1B-3743-72A343484B14}"/>
          </ac:cxnSpMkLst>
        </pc:cxnChg>
      </pc:sldChg>
      <pc:sldChg chg="mod modShow">
        <pc:chgData name="Gelina Montierro" userId="S::gelina.montierro@parracatholic.org::9dc535ca-363d-45cb-8f66-20ae3e980199" providerId="AD" clId="Web-{4CCEEDD4-3449-D0AA-9377-E15C6101C39A}" dt="2024-03-12T05:20:18.466" v="32"/>
        <pc:sldMkLst>
          <pc:docMk/>
          <pc:sldMk cId="3054487483" sldId="258"/>
        </pc:sldMkLst>
      </pc:sldChg>
      <pc:sldChg chg="mod modShow">
        <pc:chgData name="Gelina Montierro" userId="S::gelina.montierro@parracatholic.org::9dc535ca-363d-45cb-8f66-20ae3e980199" providerId="AD" clId="Web-{4CCEEDD4-3449-D0AA-9377-E15C6101C39A}" dt="2024-03-12T05:20:18.559" v="33"/>
        <pc:sldMkLst>
          <pc:docMk/>
          <pc:sldMk cId="2230470403" sldId="259"/>
        </pc:sldMkLst>
      </pc:sldChg>
      <pc:sldChg chg="mod modShow">
        <pc:chgData name="Gelina Montierro" userId="S::gelina.montierro@parracatholic.org::9dc535ca-363d-45cb-8f66-20ae3e980199" providerId="AD" clId="Web-{4CCEEDD4-3449-D0AA-9377-E15C6101C39A}" dt="2024-03-12T05:20:18.888" v="35"/>
        <pc:sldMkLst>
          <pc:docMk/>
          <pc:sldMk cId="1903890493" sldId="260"/>
        </pc:sldMkLst>
      </pc:sldChg>
      <pc:sldChg chg="modSp mod modShow">
        <pc:chgData name="Gelina Montierro" userId="S::gelina.montierro@parracatholic.org::9dc535ca-363d-45cb-8f66-20ae3e980199" providerId="AD" clId="Web-{4CCEEDD4-3449-D0AA-9377-E15C6101C39A}" dt="2024-03-12T05:20:18.872" v="34"/>
        <pc:sldMkLst>
          <pc:docMk/>
          <pc:sldMk cId="4001003591" sldId="446"/>
        </pc:sldMkLst>
        <pc:spChg chg="mod">
          <ac:chgData name="Gelina Montierro" userId="S::gelina.montierro@parracatholic.org::9dc535ca-363d-45cb-8f66-20ae3e980199" providerId="AD" clId="Web-{4CCEEDD4-3449-D0AA-9377-E15C6101C39A}" dt="2024-03-12T05:13:24.794" v="9" actId="20577"/>
          <ac:spMkLst>
            <pc:docMk/>
            <pc:sldMk cId="4001003591" sldId="446"/>
            <ac:spMk id="2" creationId="{169D3FAE-C282-2C0C-3FA7-647D3DA42AC8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13:24.794" v="7" actId="20577"/>
          <ac:spMkLst>
            <pc:docMk/>
            <pc:sldMk cId="4001003591" sldId="446"/>
            <ac:spMk id="28" creationId="{837A8E42-7705-34FA-33FB-B98C9E595A3E}"/>
          </ac:spMkLst>
        </pc:spChg>
      </pc:sldChg>
      <pc:sldChg chg="modSp mod modShow">
        <pc:chgData name="Gelina Montierro" userId="S::gelina.montierro@parracatholic.org::9dc535ca-363d-45cb-8f66-20ae3e980199" providerId="AD" clId="Web-{4CCEEDD4-3449-D0AA-9377-E15C6101C39A}" dt="2024-03-12T05:20:18.341" v="30"/>
        <pc:sldMkLst>
          <pc:docMk/>
          <pc:sldMk cId="3609041581" sldId="450"/>
        </pc:sldMkLst>
        <pc:spChg chg="mod">
          <ac:chgData name="Gelina Montierro" userId="S::gelina.montierro@parracatholic.org::9dc535ca-363d-45cb-8f66-20ae3e980199" providerId="AD" clId="Web-{4CCEEDD4-3449-D0AA-9377-E15C6101C39A}" dt="2024-03-12T05:13:25.809" v="13" actId="20577"/>
          <ac:spMkLst>
            <pc:docMk/>
            <pc:sldMk cId="3609041581" sldId="450"/>
            <ac:spMk id="2" creationId="{D155BC46-3D20-EF43-A48F-55194EC5C280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13:25.794" v="11" actId="20577"/>
          <ac:spMkLst>
            <pc:docMk/>
            <pc:sldMk cId="3609041581" sldId="450"/>
            <ac:spMk id="28" creationId="{049B9BF1-2D5B-084D-50EB-8AEA6FBB77CA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18:45.959" v="25" actId="14100"/>
        <pc:sldMkLst>
          <pc:docMk/>
          <pc:sldMk cId="318299233" sldId="454"/>
        </pc:sldMkLst>
        <pc:picChg chg="mod">
          <ac:chgData name="Gelina Montierro" userId="S::gelina.montierro@parracatholic.org::9dc535ca-363d-45cb-8f66-20ae3e980199" providerId="AD" clId="Web-{4CCEEDD4-3449-D0AA-9377-E15C6101C39A}" dt="2024-03-12T05:18:45.959" v="25" actId="14100"/>
          <ac:picMkLst>
            <pc:docMk/>
            <pc:sldMk cId="318299233" sldId="454"/>
            <ac:picMk id="29" creationId="{7E2F22DE-FC8A-C39E-9EBE-659FC01DBAA8}"/>
          </ac:picMkLst>
        </pc:picChg>
      </pc:sldChg>
      <pc:sldChg chg="modSp">
        <pc:chgData name="Gelina Montierro" userId="S::gelina.montierro@parracatholic.org::9dc535ca-363d-45cb-8f66-20ae3e980199" providerId="AD" clId="Web-{4CCEEDD4-3449-D0AA-9377-E15C6101C39A}" dt="2024-03-12T05:20:01.496" v="26" actId="1076"/>
        <pc:sldMkLst>
          <pc:docMk/>
          <pc:sldMk cId="4251509132" sldId="455"/>
        </pc:sldMkLst>
        <pc:spChg chg="mod">
          <ac:chgData name="Gelina Montierro" userId="S::gelina.montierro@parracatholic.org::9dc535ca-363d-45cb-8f66-20ae3e980199" providerId="AD" clId="Web-{4CCEEDD4-3449-D0AA-9377-E15C6101C39A}" dt="2024-03-12T05:20:01.496" v="26" actId="1076"/>
          <ac:spMkLst>
            <pc:docMk/>
            <pc:sldMk cId="4251509132" sldId="455"/>
            <ac:spMk id="17" creationId="{6C87BE2F-559B-4EE9-A9EC-085635AE2564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05.433" v="27" actId="1076"/>
        <pc:sldMkLst>
          <pc:docMk/>
          <pc:sldMk cId="1320569542" sldId="456"/>
        </pc:sldMkLst>
        <pc:spChg chg="mod">
          <ac:chgData name="Gelina Montierro" userId="S::gelina.montierro@parracatholic.org::9dc535ca-363d-45cb-8f66-20ae3e980199" providerId="AD" clId="Web-{4CCEEDD4-3449-D0AA-9377-E15C6101C39A}" dt="2024-03-12T05:20:05.433" v="27" actId="1076"/>
          <ac:spMkLst>
            <pc:docMk/>
            <pc:sldMk cId="1320569542" sldId="456"/>
            <ac:spMk id="13" creationId="{6A4FC209-8CE2-F764-CBD1-D23C3482BC41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08.793" v="28" actId="1076"/>
        <pc:sldMkLst>
          <pc:docMk/>
          <pc:sldMk cId="2117140477" sldId="457"/>
        </pc:sldMkLst>
        <pc:spChg chg="mod">
          <ac:chgData name="Gelina Montierro" userId="S::gelina.montierro@parracatholic.org::9dc535ca-363d-45cb-8f66-20ae3e980199" providerId="AD" clId="Web-{4CCEEDD4-3449-D0AA-9377-E15C6101C39A}" dt="2024-03-12T05:20:08.793" v="28" actId="1076"/>
          <ac:spMkLst>
            <pc:docMk/>
            <pc:sldMk cId="2117140477" sldId="457"/>
            <ac:spMk id="12" creationId="{67338D0C-28EB-0C70-B8CC-59FA88C8B4A2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13:12.402" v="3" actId="20577"/>
        <pc:sldMkLst>
          <pc:docMk/>
          <pc:sldMk cId="1618326912" sldId="458"/>
        </pc:sldMkLst>
        <pc:spChg chg="mod">
          <ac:chgData name="Gelina Montierro" userId="S::gelina.montierro@parracatholic.org::9dc535ca-363d-45cb-8f66-20ae3e980199" providerId="AD" clId="Web-{4CCEEDD4-3449-D0AA-9377-E15C6101C39A}" dt="2024-03-12T05:13:12.402" v="3" actId="20577"/>
          <ac:spMkLst>
            <pc:docMk/>
            <pc:sldMk cId="1618326912" sldId="458"/>
            <ac:spMk id="2" creationId="{53B93588-A723-5F7E-7927-DB5E57E4ABE9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12.778" v="29" actId="1076"/>
        <pc:sldMkLst>
          <pc:docMk/>
          <pc:sldMk cId="2146262476" sldId="459"/>
        </pc:sldMkLst>
        <pc:spChg chg="mod">
          <ac:chgData name="Gelina Montierro" userId="S::gelina.montierro@parracatholic.org::9dc535ca-363d-45cb-8f66-20ae3e980199" providerId="AD" clId="Web-{4CCEEDD4-3449-D0AA-9377-E15C6101C39A}" dt="2024-03-12T05:13:24.122" v="5" actId="20577"/>
          <ac:spMkLst>
            <pc:docMk/>
            <pc:sldMk cId="2146262476" sldId="459"/>
            <ac:spMk id="10" creationId="{03F79B76-FB7B-1046-6B11-856E78BCC660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20:12.778" v="29" actId="1076"/>
          <ac:spMkLst>
            <pc:docMk/>
            <pc:sldMk cId="2146262476" sldId="459"/>
            <ac:spMk id="12" creationId="{67338D0C-28EB-0C70-B8CC-59FA88C8B4A2}"/>
          </ac:spMkLst>
        </pc:spChg>
      </pc:sldChg>
    </pc:docChg>
  </pc:docChgLst>
  <pc:docChgLst>
    <pc:chgData name="Gelina Montierro" userId="9dc535ca-363d-45cb-8f66-20ae3e980199" providerId="ADAL" clId="{AF596072-AE82-4A15-A736-6C210A894806}"/>
    <pc:docChg chg="custSel delSld modSld delSection modSection">
      <pc:chgData name="Gelina Montierro" userId="9dc535ca-363d-45cb-8f66-20ae3e980199" providerId="ADAL" clId="{AF596072-AE82-4A15-A736-6C210A894806}" dt="2024-03-25T00:34:07.541" v="12" actId="14100"/>
      <pc:docMkLst>
        <pc:docMk/>
      </pc:docMkLst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4123522478" sldId="257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2230470403" sldId="259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1903890493" sldId="260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714860487" sldId="440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4001003591" sldId="446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919282670" sldId="452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2235103621" sldId="453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318299233" sldId="454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4251509132" sldId="455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1320569542" sldId="456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2117140477" sldId="457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1618326912" sldId="458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2146262476" sldId="459"/>
        </pc:sldMkLst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78433342" sldId="460"/>
        </pc:sldMkLst>
      </pc:sldChg>
      <pc:sldChg chg="addSp delSp modSp mod delAnim modAnim">
        <pc:chgData name="Gelina Montierro" userId="9dc535ca-363d-45cb-8f66-20ae3e980199" providerId="ADAL" clId="{AF596072-AE82-4A15-A736-6C210A894806}" dt="2024-03-25T00:34:07.541" v="12" actId="14100"/>
        <pc:sldMkLst>
          <pc:docMk/>
          <pc:sldMk cId="1079493318" sldId="465"/>
        </pc:sldMkLst>
        <pc:spChg chg="del">
          <ac:chgData name="Gelina Montierro" userId="9dc535ca-363d-45cb-8f66-20ae3e980199" providerId="ADAL" clId="{AF596072-AE82-4A15-A736-6C210A894806}" dt="2024-03-25T00:34:00.669" v="9" actId="478"/>
          <ac:spMkLst>
            <pc:docMk/>
            <pc:sldMk cId="1079493318" sldId="465"/>
            <ac:spMk id="4" creationId="{3D10F932-9FA3-06FC-F2A8-22F7B4A93D88}"/>
          </ac:spMkLst>
        </pc:spChg>
        <pc:picChg chg="add mod">
          <ac:chgData name="Gelina Montierro" userId="9dc535ca-363d-45cb-8f66-20ae3e980199" providerId="ADAL" clId="{AF596072-AE82-4A15-A736-6C210A894806}" dt="2024-03-25T00:34:07.541" v="12" actId="14100"/>
          <ac:picMkLst>
            <pc:docMk/>
            <pc:sldMk cId="1079493318" sldId="465"/>
            <ac:picMk id="2" creationId="{2804AF42-C97F-4E9A-6BFC-54BA19A5FDEA}"/>
          </ac:picMkLst>
        </pc:picChg>
        <pc:picChg chg="del">
          <ac:chgData name="Gelina Montierro" userId="9dc535ca-363d-45cb-8f66-20ae3e980199" providerId="ADAL" clId="{AF596072-AE82-4A15-A736-6C210A894806}" dt="2024-03-25T00:33:58.378" v="7" actId="478"/>
          <ac:picMkLst>
            <pc:docMk/>
            <pc:sldMk cId="1079493318" sldId="465"/>
            <ac:picMk id="5" creationId="{AF5A4B25-1912-A32A-8D9B-9EA8F473D65B}"/>
          </ac:picMkLst>
        </pc:picChg>
        <pc:picChg chg="del">
          <ac:chgData name="Gelina Montierro" userId="9dc535ca-363d-45cb-8f66-20ae3e980199" providerId="ADAL" clId="{AF596072-AE82-4A15-A736-6C210A894806}" dt="2024-03-25T00:34:01.209" v="10" actId="478"/>
          <ac:picMkLst>
            <pc:docMk/>
            <pc:sldMk cId="1079493318" sldId="465"/>
            <ac:picMk id="8" creationId="{3B85B19C-9740-646F-580B-8C83B8FCF12A}"/>
          </ac:picMkLst>
        </pc:picChg>
      </pc:sldChg>
      <pc:sldChg chg="del">
        <pc:chgData name="Gelina Montierro" userId="9dc535ca-363d-45cb-8f66-20ae3e980199" providerId="ADAL" clId="{AF596072-AE82-4A15-A736-6C210A894806}" dt="2024-03-25T00:32:29.492" v="0" actId="47"/>
        <pc:sldMkLst>
          <pc:docMk/>
          <pc:sldMk cId="1593315717" sldId="466"/>
        </pc:sldMkLst>
      </pc:sldChg>
      <pc:sldMasterChg chg="delSldLayout">
        <pc:chgData name="Gelina Montierro" userId="9dc535ca-363d-45cb-8f66-20ae3e980199" providerId="ADAL" clId="{AF596072-AE82-4A15-A736-6C210A894806}" dt="2024-03-25T00:32:29.492" v="0" actId="47"/>
        <pc:sldMasterMkLst>
          <pc:docMk/>
          <pc:sldMasterMk cId="3307714856" sldId="2147483648"/>
        </pc:sldMasterMkLst>
        <pc:sldLayoutChg chg="del">
          <pc:chgData name="Gelina Montierro" userId="9dc535ca-363d-45cb-8f66-20ae3e980199" providerId="ADAL" clId="{AF596072-AE82-4A15-A736-6C210A894806}" dt="2024-03-25T00:32:29.492" v="0" actId="47"/>
          <pc:sldLayoutMkLst>
            <pc:docMk/>
            <pc:sldMasterMk cId="3307714856" sldId="2147483648"/>
            <pc:sldLayoutMk cId="4139695734" sldId="2147483660"/>
          </pc:sldLayoutMkLst>
        </pc:sldLayoutChg>
      </pc:sldMasterChg>
    </pc:docChg>
  </pc:docChgLst>
  <pc:docChgLst>
    <pc:chgData name="Gelina Montierro" userId="9dc535ca-363d-45cb-8f66-20ae3e980199" providerId="ADAL" clId="{78DBE0A3-7AF1-494A-8032-C3DB7FD9DAFB}"/>
    <pc:docChg chg="undo redo custSel addSld delSld modSld sldOrd addSection delSection modSection">
      <pc:chgData name="Gelina Montierro" userId="9dc535ca-363d-45cb-8f66-20ae3e980199" providerId="ADAL" clId="{78DBE0A3-7AF1-494A-8032-C3DB7FD9DAFB}" dt="2024-03-25T00:28:19.126" v="4882" actId="47"/>
      <pc:docMkLst>
        <pc:docMk/>
      </pc:docMkLst>
      <pc:sldChg chg="addSp delSp del mod ord">
        <pc:chgData name="Gelina Montierro" userId="9dc535ca-363d-45cb-8f66-20ae3e980199" providerId="ADAL" clId="{78DBE0A3-7AF1-494A-8032-C3DB7FD9DAFB}" dt="2024-03-25T00:28:19.126" v="4882" actId="47"/>
        <pc:sldMkLst>
          <pc:docMk/>
          <pc:sldMk cId="3133278263" sldId="256"/>
        </pc:sldMkLst>
        <pc:spChg chg="add del">
          <ac:chgData name="Gelina Montierro" userId="9dc535ca-363d-45cb-8f66-20ae3e980199" providerId="ADAL" clId="{78DBE0A3-7AF1-494A-8032-C3DB7FD9DAFB}" dt="2024-03-11T01:29:03.345" v="200" actId="478"/>
          <ac:spMkLst>
            <pc:docMk/>
            <pc:sldMk cId="3133278263" sldId="256"/>
            <ac:spMk id="4" creationId="{BE4AA22F-DF98-F818-4743-6E4B0B48C59A}"/>
          </ac:spMkLst>
        </pc:spChg>
      </pc:sldChg>
      <pc:sldChg chg="addSp delSp modSp mod ord delAnim modAnim">
        <pc:chgData name="Gelina Montierro" userId="9dc535ca-363d-45cb-8f66-20ae3e980199" providerId="ADAL" clId="{78DBE0A3-7AF1-494A-8032-C3DB7FD9DAFB}" dt="2024-03-25T00:04:00.577" v="4761" actId="1076"/>
        <pc:sldMkLst>
          <pc:docMk/>
          <pc:sldMk cId="4123522478" sldId="257"/>
        </pc:sldMkLst>
        <pc:spChg chg="add mod">
          <ac:chgData name="Gelina Montierro" userId="9dc535ca-363d-45cb-8f66-20ae3e980199" providerId="ADAL" clId="{78DBE0A3-7AF1-494A-8032-C3DB7FD9DAFB}" dt="2024-03-24T23:49:44.660" v="4235" actId="1076"/>
          <ac:spMkLst>
            <pc:docMk/>
            <pc:sldMk cId="4123522478" sldId="257"/>
            <ac:spMk id="2" creationId="{53B93588-A723-5F7E-7927-DB5E57E4ABE9}"/>
          </ac:spMkLst>
        </pc:spChg>
        <pc:spChg chg="mod">
          <ac:chgData name="Gelina Montierro" userId="9dc535ca-363d-45cb-8f66-20ae3e980199" providerId="ADAL" clId="{78DBE0A3-7AF1-494A-8032-C3DB7FD9DAFB}" dt="2024-03-25T00:04:00.577" v="4761" actId="1076"/>
          <ac:spMkLst>
            <pc:docMk/>
            <pc:sldMk cId="4123522478" sldId="257"/>
            <ac:spMk id="4" creationId="{BE4AA22F-DF98-F818-4743-6E4B0B48C59A}"/>
          </ac:spMkLst>
        </pc:spChg>
        <pc:spChg chg="del mod">
          <ac:chgData name="Gelina Montierro" userId="9dc535ca-363d-45cb-8f66-20ae3e980199" providerId="ADAL" clId="{78DBE0A3-7AF1-494A-8032-C3DB7FD9DAFB}" dt="2024-03-11T01:25:12.125" v="116" actId="478"/>
          <ac:spMkLst>
            <pc:docMk/>
            <pc:sldMk cId="4123522478" sldId="257"/>
            <ac:spMk id="5" creationId="{78CBD54D-F100-439E-C633-F479C40D1ED3}"/>
          </ac:spMkLst>
        </pc:spChg>
        <pc:spChg chg="add del mod">
          <ac:chgData name="Gelina Montierro" userId="9dc535ca-363d-45cb-8f66-20ae3e980199" providerId="ADAL" clId="{78DBE0A3-7AF1-494A-8032-C3DB7FD9DAFB}" dt="2024-03-11T01:25:45.187" v="153" actId="478"/>
          <ac:spMkLst>
            <pc:docMk/>
            <pc:sldMk cId="4123522478" sldId="257"/>
            <ac:spMk id="7" creationId="{24AC423C-DC37-2627-A940-A28AD947A66D}"/>
          </ac:spMkLst>
        </pc:spChg>
        <pc:picChg chg="add mod">
          <ac:chgData name="Gelina Montierro" userId="9dc535ca-363d-45cb-8f66-20ae3e980199" providerId="ADAL" clId="{78DBE0A3-7AF1-494A-8032-C3DB7FD9DAFB}" dt="2024-03-11T23:50:19.338" v="2477" actId="1076"/>
          <ac:picMkLst>
            <pc:docMk/>
            <pc:sldMk cId="4123522478" sldId="257"/>
            <ac:picMk id="3" creationId="{F7857CD5-8111-3B84-4A6C-769674338015}"/>
          </ac:picMkLst>
        </pc:picChg>
        <pc:picChg chg="del mod">
          <ac:chgData name="Gelina Montierro" userId="9dc535ca-363d-45cb-8f66-20ae3e980199" providerId="ADAL" clId="{78DBE0A3-7AF1-494A-8032-C3DB7FD9DAFB}" dt="2024-03-11T01:30:59.889" v="301" actId="478"/>
          <ac:picMkLst>
            <pc:docMk/>
            <pc:sldMk cId="4123522478" sldId="257"/>
            <ac:picMk id="6" creationId="{097B1284-3855-2B6D-9958-17653189C97E}"/>
          </ac:picMkLst>
        </pc:picChg>
        <pc:picChg chg="add mod ord">
          <ac:chgData name="Gelina Montierro" userId="9dc535ca-363d-45cb-8f66-20ae3e980199" providerId="ADAL" clId="{78DBE0A3-7AF1-494A-8032-C3DB7FD9DAFB}" dt="2024-03-11T01:30:06.650" v="208" actId="1076"/>
          <ac:picMkLst>
            <pc:docMk/>
            <pc:sldMk cId="4123522478" sldId="257"/>
            <ac:picMk id="8" creationId="{018009E1-FAC9-AB4B-1FEA-A586317D2A9A}"/>
          </ac:picMkLst>
        </pc:picChg>
        <pc:picChg chg="add mod">
          <ac:chgData name="Gelina Montierro" userId="9dc535ca-363d-45cb-8f66-20ae3e980199" providerId="ADAL" clId="{78DBE0A3-7AF1-494A-8032-C3DB7FD9DAFB}" dt="2024-03-11T23:50:22.720" v="2478" actId="1076"/>
          <ac:picMkLst>
            <pc:docMk/>
            <pc:sldMk cId="4123522478" sldId="257"/>
            <ac:picMk id="9" creationId="{7E1E45B0-3F6E-FA76-34E5-C5671649B640}"/>
          </ac:picMkLst>
        </pc:picChg>
        <pc:picChg chg="add del mod">
          <ac:chgData name="Gelina Montierro" userId="9dc535ca-363d-45cb-8f66-20ae3e980199" providerId="ADAL" clId="{78DBE0A3-7AF1-494A-8032-C3DB7FD9DAFB}" dt="2024-03-11T23:50:23.977" v="2479" actId="478"/>
          <ac:picMkLst>
            <pc:docMk/>
            <pc:sldMk cId="4123522478" sldId="257"/>
            <ac:picMk id="12" creationId="{6DA6F867-19D5-DC3F-D753-0B4D019A76F5}"/>
          </ac:picMkLst>
        </pc:picChg>
        <pc:cxnChg chg="add mod">
          <ac:chgData name="Gelina Montierro" userId="9dc535ca-363d-45cb-8f66-20ae3e980199" providerId="ADAL" clId="{78DBE0A3-7AF1-494A-8032-C3DB7FD9DAFB}" dt="2024-03-24T23:49:48.086" v="4236" actId="1076"/>
          <ac:cxnSpMkLst>
            <pc:docMk/>
            <pc:sldMk cId="4123522478" sldId="257"/>
            <ac:cxnSpMk id="11" creationId="{AA8F75D9-FBBD-2C1B-3743-72A343484B14}"/>
          </ac:cxnSpMkLst>
        </pc:cxnChg>
      </pc:sldChg>
      <pc:sldChg chg="del">
        <pc:chgData name="Gelina Montierro" userId="9dc535ca-363d-45cb-8f66-20ae3e980199" providerId="ADAL" clId="{78DBE0A3-7AF1-494A-8032-C3DB7FD9DAFB}" dt="2024-03-25T00:28:19.126" v="4882" actId="47"/>
        <pc:sldMkLst>
          <pc:docMk/>
          <pc:sldMk cId="3054487483" sldId="258"/>
        </pc:sldMkLst>
      </pc:sldChg>
      <pc:sldChg chg="addSp delSp modSp add mod ord addAnim delAnim modAnim">
        <pc:chgData name="Gelina Montierro" userId="9dc535ca-363d-45cb-8f66-20ae3e980199" providerId="ADAL" clId="{78DBE0A3-7AF1-494A-8032-C3DB7FD9DAFB}" dt="2024-03-25T00:23:20.986" v="4858" actId="948"/>
        <pc:sldMkLst>
          <pc:docMk/>
          <pc:sldMk cId="714860487" sldId="440"/>
        </pc:sldMkLst>
        <pc:spChg chg="add del mod">
          <ac:chgData name="Gelina Montierro" userId="9dc535ca-363d-45cb-8f66-20ae3e980199" providerId="ADAL" clId="{78DBE0A3-7AF1-494A-8032-C3DB7FD9DAFB}" dt="2024-03-11T01:50:32.921" v="669" actId="164"/>
          <ac:spMkLst>
            <pc:docMk/>
            <pc:sldMk cId="714860487" sldId="440"/>
            <ac:spMk id="3" creationId="{AE388A98-F645-4A36-A4AC-2E15FE2B6981}"/>
          </ac:spMkLst>
        </pc:spChg>
        <pc:spChg chg="add del mod">
          <ac:chgData name="Gelina Montierro" userId="9dc535ca-363d-45cb-8f66-20ae3e980199" providerId="ADAL" clId="{78DBE0A3-7AF1-494A-8032-C3DB7FD9DAFB}" dt="2024-03-25T00:23:20.986" v="4858" actId="948"/>
          <ac:spMkLst>
            <pc:docMk/>
            <pc:sldMk cId="714860487" sldId="440"/>
            <ac:spMk id="10" creationId="{D127EBEF-E8F1-3844-9B8C-E383BA8217F8}"/>
          </ac:spMkLst>
        </pc:spChg>
        <pc:spChg chg="add mod ord">
          <ac:chgData name="Gelina Montierro" userId="9dc535ca-363d-45cb-8f66-20ae3e980199" providerId="ADAL" clId="{78DBE0A3-7AF1-494A-8032-C3DB7FD9DAFB}" dt="2024-03-11T01:49:00.471" v="646" actId="404"/>
          <ac:spMkLst>
            <pc:docMk/>
            <pc:sldMk cId="714860487" sldId="440"/>
            <ac:spMk id="12" creationId="{E7BDD0FC-C1D7-40F5-453D-5DE5425BA99C}"/>
          </ac:spMkLst>
        </pc:spChg>
        <pc:spChg chg="add del mod ord">
          <ac:chgData name="Gelina Montierro" userId="9dc535ca-363d-45cb-8f66-20ae3e980199" providerId="ADAL" clId="{78DBE0A3-7AF1-494A-8032-C3DB7FD9DAFB}" dt="2024-03-25T00:03:40.107" v="4758" actId="478"/>
          <ac:spMkLst>
            <pc:docMk/>
            <pc:sldMk cId="714860487" sldId="440"/>
            <ac:spMk id="13" creationId="{EF891FEF-5671-440A-0F1F-E899A60BADF4}"/>
          </ac:spMkLst>
        </pc:spChg>
        <pc:spChg chg="add mod ord">
          <ac:chgData name="Gelina Montierro" userId="9dc535ca-363d-45cb-8f66-20ae3e980199" providerId="ADAL" clId="{78DBE0A3-7AF1-494A-8032-C3DB7FD9DAFB}" dt="2024-03-25T00:23:11.032" v="4856" actId="1076"/>
          <ac:spMkLst>
            <pc:docMk/>
            <pc:sldMk cId="714860487" sldId="440"/>
            <ac:spMk id="17" creationId="{40234B8B-C24E-5E2D-C3AA-75BD04AFB842}"/>
          </ac:spMkLst>
        </pc:spChg>
        <pc:spChg chg="add mod">
          <ac:chgData name="Gelina Montierro" userId="9dc535ca-363d-45cb-8f66-20ae3e980199" providerId="ADAL" clId="{78DBE0A3-7AF1-494A-8032-C3DB7FD9DAFB}" dt="2024-03-11T03:20:03.593" v="740" actId="164"/>
          <ac:spMkLst>
            <pc:docMk/>
            <pc:sldMk cId="714860487" sldId="440"/>
            <ac:spMk id="18" creationId="{3931C9DE-DEEE-6018-7B12-416F6C3F2A9A}"/>
          </ac:spMkLst>
        </pc:spChg>
        <pc:grpChg chg="add del mod">
          <ac:chgData name="Gelina Montierro" userId="9dc535ca-363d-45cb-8f66-20ae3e980199" providerId="ADAL" clId="{78DBE0A3-7AF1-494A-8032-C3DB7FD9DAFB}" dt="2024-03-11T03:16:28.885" v="709" actId="478"/>
          <ac:grpSpMkLst>
            <pc:docMk/>
            <pc:sldMk cId="714860487" sldId="440"/>
            <ac:grpSpMk id="14" creationId="{BD45AEDD-DD67-EC01-4A17-27239F28E6AE}"/>
          </ac:grpSpMkLst>
        </pc:grpChg>
        <pc:grpChg chg="add mod">
          <ac:chgData name="Gelina Montierro" userId="9dc535ca-363d-45cb-8f66-20ae3e980199" providerId="ADAL" clId="{78DBE0A3-7AF1-494A-8032-C3DB7FD9DAFB}" dt="2024-03-25T00:23:11.032" v="4856" actId="1076"/>
          <ac:grpSpMkLst>
            <pc:docMk/>
            <pc:sldMk cId="714860487" sldId="440"/>
            <ac:grpSpMk id="19" creationId="{E2200F47-807D-80C0-C0B3-1EF843DFBCCC}"/>
          </ac:grpSpMkLst>
        </pc:grpChg>
        <pc:picChg chg="add mod">
          <ac:chgData name="Gelina Montierro" userId="9dc535ca-363d-45cb-8f66-20ae3e980199" providerId="ADAL" clId="{78DBE0A3-7AF1-494A-8032-C3DB7FD9DAFB}" dt="2024-03-11T23:28:16.178" v="2212"/>
          <ac:picMkLst>
            <pc:docMk/>
            <pc:sldMk cId="714860487" sldId="440"/>
            <ac:picMk id="2" creationId="{00A94AFA-A8BD-47BA-C4DF-370589FD54D6}"/>
          </ac:picMkLst>
        </pc:picChg>
        <pc:picChg chg="add mod">
          <ac:chgData name="Gelina Montierro" userId="9dc535ca-363d-45cb-8f66-20ae3e980199" providerId="ADAL" clId="{78DBE0A3-7AF1-494A-8032-C3DB7FD9DAFB}" dt="2024-03-11T23:28:16.178" v="2212"/>
          <ac:picMkLst>
            <pc:docMk/>
            <pc:sldMk cId="714860487" sldId="440"/>
            <ac:picMk id="3" creationId="{9A27F8A6-6C07-3AD3-5A7A-5FDFC791FEBA}"/>
          </ac:picMkLst>
        </pc:picChg>
        <pc:picChg chg="add del mod modCrop">
          <ac:chgData name="Gelina Montierro" userId="9dc535ca-363d-45cb-8f66-20ae3e980199" providerId="ADAL" clId="{78DBE0A3-7AF1-494A-8032-C3DB7FD9DAFB}" dt="2024-03-11T01:44:41.961" v="357" actId="478"/>
          <ac:picMkLst>
            <pc:docMk/>
            <pc:sldMk cId="714860487" sldId="440"/>
            <ac:picMk id="4" creationId="{7EC92E35-6A05-E5B0-7F14-0F0BFD558AA8}"/>
          </ac:picMkLst>
        </pc:picChg>
        <pc:picChg chg="add del mod ord">
          <ac:chgData name="Gelina Montierro" userId="9dc535ca-363d-45cb-8f66-20ae3e980199" providerId="ADAL" clId="{78DBE0A3-7AF1-494A-8032-C3DB7FD9DAFB}" dt="2024-03-25T00:06:14.141" v="4831" actId="478"/>
          <ac:picMkLst>
            <pc:docMk/>
            <pc:sldMk cId="714860487" sldId="440"/>
            <ac:picMk id="4" creationId="{9C8F3153-9FB7-E9B7-0C4E-38D3103B9D13}"/>
          </ac:picMkLst>
        </pc:picChg>
        <pc:picChg chg="del">
          <ac:chgData name="Gelina Montierro" userId="9dc535ca-363d-45cb-8f66-20ae3e980199" providerId="ADAL" clId="{78DBE0A3-7AF1-494A-8032-C3DB7FD9DAFB}" dt="2024-03-11T01:21:30.775" v="70" actId="478"/>
          <ac:picMkLst>
            <pc:docMk/>
            <pc:sldMk cId="714860487" sldId="440"/>
            <ac:picMk id="5" creationId="{134517A1-0163-BB55-0F9D-B3813BA7307E}"/>
          </ac:picMkLst>
        </pc:picChg>
        <pc:picChg chg="add mod modCrop">
          <ac:chgData name="Gelina Montierro" userId="9dc535ca-363d-45cb-8f66-20ae3e980199" providerId="ADAL" clId="{78DBE0A3-7AF1-494A-8032-C3DB7FD9DAFB}" dt="2024-03-11T01:24:07.164" v="112" actId="931"/>
          <ac:picMkLst>
            <pc:docMk/>
            <pc:sldMk cId="714860487" sldId="440"/>
            <ac:picMk id="7" creationId="{C0B99971-97BF-5C87-6A55-C782EBA9FB2C}"/>
          </ac:picMkLst>
        </pc:picChg>
        <pc:picChg chg="add mod modCrop">
          <ac:chgData name="Gelina Montierro" userId="9dc535ca-363d-45cb-8f66-20ae3e980199" providerId="ADAL" clId="{78DBE0A3-7AF1-494A-8032-C3DB7FD9DAFB}" dt="2024-03-11T01:50:32.921" v="669" actId="164"/>
          <ac:picMkLst>
            <pc:docMk/>
            <pc:sldMk cId="714860487" sldId="440"/>
            <ac:picMk id="9" creationId="{71CB8E0C-B39C-844A-7022-94E856901A40}"/>
          </ac:picMkLst>
        </pc:picChg>
        <pc:picChg chg="add mod ord">
          <ac:chgData name="Gelina Montierro" userId="9dc535ca-363d-45cb-8f66-20ae3e980199" providerId="ADAL" clId="{78DBE0A3-7AF1-494A-8032-C3DB7FD9DAFB}" dt="2024-03-11T01:48:58.379" v="641" actId="167"/>
          <ac:picMkLst>
            <pc:docMk/>
            <pc:sldMk cId="714860487" sldId="440"/>
            <ac:picMk id="11" creationId="{D77F737F-A15B-DC77-20C0-AC255AFB3694}"/>
          </ac:picMkLst>
        </pc:picChg>
        <pc:picChg chg="add mod modCrop">
          <ac:chgData name="Gelina Montierro" userId="9dc535ca-363d-45cb-8f66-20ae3e980199" providerId="ADAL" clId="{78DBE0A3-7AF1-494A-8032-C3DB7FD9DAFB}" dt="2024-03-11T03:20:03.593" v="740" actId="164"/>
          <ac:picMkLst>
            <pc:docMk/>
            <pc:sldMk cId="714860487" sldId="440"/>
            <ac:picMk id="16" creationId="{066E2FA6-15FB-51C6-BDBA-8D634710F1EF}"/>
          </ac:picMkLst>
        </pc:picChg>
      </pc:sldChg>
      <pc:sldChg chg="modSp add del">
        <pc:chgData name="Gelina Montierro" userId="9dc535ca-363d-45cb-8f66-20ae3e980199" providerId="ADAL" clId="{78DBE0A3-7AF1-494A-8032-C3DB7FD9DAFB}" dt="2024-03-11T23:27:33.411" v="2203" actId="47"/>
        <pc:sldMkLst>
          <pc:docMk/>
          <pc:sldMk cId="4227955769" sldId="441"/>
        </pc:sldMkLst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4227955769" sldId="441"/>
            <ac:picMk id="17" creationId="{B059DEB0-0C58-761D-6BDD-2F3A0494CE85}"/>
          </ac:picMkLst>
        </pc:picChg>
      </pc:sldChg>
      <pc:sldChg chg="modSp add mod">
        <pc:chgData name="Gelina Montierro" userId="9dc535ca-363d-45cb-8f66-20ae3e980199" providerId="ADAL" clId="{78DBE0A3-7AF1-494A-8032-C3DB7FD9DAFB}" dt="2024-03-25T00:26:22.470" v="4881" actId="20577"/>
        <pc:sldMkLst>
          <pc:docMk/>
          <pc:sldMk cId="4001003591" sldId="446"/>
        </pc:sldMkLst>
        <pc:spChg chg="mod">
          <ac:chgData name="Gelina Montierro" userId="9dc535ca-363d-45cb-8f66-20ae3e980199" providerId="ADAL" clId="{78DBE0A3-7AF1-494A-8032-C3DB7FD9DAFB}" dt="2024-03-25T00:26:22.470" v="4881" actId="20577"/>
          <ac:spMkLst>
            <pc:docMk/>
            <pc:sldMk cId="4001003591" sldId="446"/>
            <ac:spMk id="2" creationId="{169D3FAE-C282-2C0C-3FA7-647D3DA42AC8}"/>
          </ac:spMkLst>
        </pc:spChg>
        <pc:spChg chg="mod">
          <ac:chgData name="Gelina Montierro" userId="9dc535ca-363d-45cb-8f66-20ae3e980199" providerId="ADAL" clId="{78DBE0A3-7AF1-494A-8032-C3DB7FD9DAFB}" dt="2024-03-11T01:33:34.440" v="328" actId="1076"/>
          <ac:spMkLst>
            <pc:docMk/>
            <pc:sldMk cId="4001003591" sldId="446"/>
            <ac:spMk id="8" creationId="{315A2145-E4F2-760B-05FC-4080E4B627C7}"/>
          </ac:spMkLst>
        </pc:spChg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4001003591" sldId="446"/>
            <ac:picMk id="17" creationId="{5F006384-BB93-C036-B68D-6900DECD0B08}"/>
          </ac:picMkLst>
        </pc:picChg>
      </pc:sldChg>
      <pc:sldChg chg="modSp add del mod">
        <pc:chgData name="Gelina Montierro" userId="9dc535ca-363d-45cb-8f66-20ae3e980199" providerId="ADAL" clId="{78DBE0A3-7AF1-494A-8032-C3DB7FD9DAFB}" dt="2024-03-11T23:50:54.253" v="2487" actId="47"/>
        <pc:sldMkLst>
          <pc:docMk/>
          <pc:sldMk cId="3331685007" sldId="448"/>
        </pc:sldMkLst>
        <pc:spChg chg="mod">
          <ac:chgData name="Gelina Montierro" userId="9dc535ca-363d-45cb-8f66-20ae3e980199" providerId="ADAL" clId="{78DBE0A3-7AF1-494A-8032-C3DB7FD9DAFB}" dt="2024-03-11T23:50:53.219" v="2486" actId="6549"/>
          <ac:spMkLst>
            <pc:docMk/>
            <pc:sldMk cId="3331685007" sldId="448"/>
            <ac:spMk id="2" creationId="{9F7183E7-02E9-DA00-5FFD-2CFD94B9104F}"/>
          </ac:spMkLst>
        </pc:spChg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3331685007" sldId="448"/>
            <ac:picMk id="17" creationId="{D4CF48F0-4236-02A0-2497-AF17D0EF8AA0}"/>
          </ac:picMkLst>
        </pc:picChg>
      </pc:sldChg>
      <pc:sldChg chg="modSp add del">
        <pc:chgData name="Gelina Montierro" userId="9dc535ca-363d-45cb-8f66-20ae3e980199" providerId="ADAL" clId="{78DBE0A3-7AF1-494A-8032-C3DB7FD9DAFB}" dt="2024-03-25T00:26:15.321" v="4877" actId="47"/>
        <pc:sldMkLst>
          <pc:docMk/>
          <pc:sldMk cId="3609041581" sldId="450"/>
        </pc:sldMkLst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3609041581" sldId="450"/>
            <ac:picMk id="17" creationId="{0ADFD60F-C0CD-FD2F-629D-2FFB7CEB3473}"/>
          </ac:picMkLst>
        </pc:picChg>
      </pc:sldChg>
      <pc:sldChg chg="modSp add del mod ord">
        <pc:chgData name="Gelina Montierro" userId="9dc535ca-363d-45cb-8f66-20ae3e980199" providerId="ADAL" clId="{78DBE0A3-7AF1-494A-8032-C3DB7FD9DAFB}" dt="2024-03-11T01:41:56.090" v="331" actId="47"/>
        <pc:sldMkLst>
          <pc:docMk/>
          <pc:sldMk cId="2545986606" sldId="451"/>
        </pc:sldMkLst>
        <pc:picChg chg="mod modCrop">
          <ac:chgData name="Gelina Montierro" userId="9dc535ca-363d-45cb-8f66-20ae3e980199" providerId="ADAL" clId="{78DBE0A3-7AF1-494A-8032-C3DB7FD9DAFB}" dt="2024-03-11T01:22:29.621" v="81" actId="1076"/>
          <ac:picMkLst>
            <pc:docMk/>
            <pc:sldMk cId="2545986606" sldId="451"/>
            <ac:picMk id="5" creationId="{89ED8D1A-9903-4245-D26E-F8FFFD0538B7}"/>
          </ac:picMkLst>
        </pc:picChg>
      </pc:sldChg>
      <pc:sldChg chg="addSp delSp modSp add mod delAnim modAnim">
        <pc:chgData name="Gelina Montierro" userId="9dc535ca-363d-45cb-8f66-20ae3e980199" providerId="ADAL" clId="{78DBE0A3-7AF1-494A-8032-C3DB7FD9DAFB}" dt="2024-03-11T23:50:35.634" v="2485" actId="1035"/>
        <pc:sldMkLst>
          <pc:docMk/>
          <pc:sldMk cId="919282670" sldId="452"/>
        </pc:sldMkLst>
        <pc:spChg chg="del">
          <ac:chgData name="Gelina Montierro" userId="9dc535ca-363d-45cb-8f66-20ae3e980199" providerId="ADAL" clId="{78DBE0A3-7AF1-494A-8032-C3DB7FD9DAFB}" dt="2024-03-11T01:30:44.535" v="296" actId="478"/>
          <ac:spMkLst>
            <pc:docMk/>
            <pc:sldMk cId="919282670" sldId="452"/>
            <ac:spMk id="2" creationId="{00D73FDD-6D8B-F300-504A-C72C2B58AD40}"/>
          </ac:spMkLst>
        </pc:spChg>
        <pc:picChg chg="mod">
          <ac:chgData name="Gelina Montierro" userId="9dc535ca-363d-45cb-8f66-20ae3e980199" providerId="ADAL" clId="{78DBE0A3-7AF1-494A-8032-C3DB7FD9DAFB}" dt="2024-03-11T01:30:54.022" v="299" actId="1076"/>
          <ac:picMkLst>
            <pc:docMk/>
            <pc:sldMk cId="919282670" sldId="452"/>
            <ac:picMk id="3" creationId="{CAA063CE-27E4-1F20-1FCC-73802F085968}"/>
          </ac:picMkLst>
        </pc:picChg>
        <pc:picChg chg="add mod">
          <ac:chgData name="Gelina Montierro" userId="9dc535ca-363d-45cb-8f66-20ae3e980199" providerId="ADAL" clId="{78DBE0A3-7AF1-494A-8032-C3DB7FD9DAFB}" dt="2024-03-11T23:50:35.634" v="2485" actId="1035"/>
          <ac:picMkLst>
            <pc:docMk/>
            <pc:sldMk cId="919282670" sldId="452"/>
            <ac:picMk id="5" creationId="{AF5A4B25-1912-A32A-8D9B-9EA8F473D65B}"/>
          </ac:picMkLst>
        </pc:picChg>
        <pc:picChg chg="mod">
          <ac:chgData name="Gelina Montierro" userId="9dc535ca-363d-45cb-8f66-20ae3e980199" providerId="ADAL" clId="{78DBE0A3-7AF1-494A-8032-C3DB7FD9DAFB}" dt="2024-03-11T01:30:56.514" v="300" actId="14100"/>
          <ac:picMkLst>
            <pc:docMk/>
            <pc:sldMk cId="919282670" sldId="452"/>
            <ac:picMk id="6" creationId="{76CE85A6-F199-07F0-70B3-E9C759293821}"/>
          </ac:picMkLst>
        </pc:picChg>
      </pc:sldChg>
      <pc:sldChg chg="modSp new del mod">
        <pc:chgData name="Gelina Montierro" userId="9dc535ca-363d-45cb-8f66-20ae3e980199" providerId="ADAL" clId="{78DBE0A3-7AF1-494A-8032-C3DB7FD9DAFB}" dt="2024-03-11T01:30:37.185" v="294" actId="47"/>
        <pc:sldMkLst>
          <pc:docMk/>
          <pc:sldMk cId="2066340806" sldId="452"/>
        </pc:sldMkLst>
        <pc:spChg chg="mod">
          <ac:chgData name="Gelina Montierro" userId="9dc535ca-363d-45cb-8f66-20ae3e980199" providerId="ADAL" clId="{78DBE0A3-7AF1-494A-8032-C3DB7FD9DAFB}" dt="2024-03-11T01:30:34.511" v="293" actId="20577"/>
          <ac:spMkLst>
            <pc:docMk/>
            <pc:sldMk cId="2066340806" sldId="452"/>
            <ac:spMk id="3" creationId="{F55D0E42-2754-7AD7-260B-0E8F8086D2D7}"/>
          </ac:spMkLst>
        </pc:spChg>
      </pc:sldChg>
      <pc:sldChg chg="addSp delSp modSp add mod">
        <pc:chgData name="Gelina Montierro" userId="9dc535ca-363d-45cb-8f66-20ae3e980199" providerId="ADAL" clId="{78DBE0A3-7AF1-494A-8032-C3DB7FD9DAFB}" dt="2024-03-25T00:23:03.762" v="4853" actId="1076"/>
        <pc:sldMkLst>
          <pc:docMk/>
          <pc:sldMk cId="2235103621" sldId="453"/>
        </pc:sldMkLst>
        <pc:spChg chg="add mod ord">
          <ac:chgData name="Gelina Montierro" userId="9dc535ca-363d-45cb-8f66-20ae3e980199" providerId="ADAL" clId="{78DBE0A3-7AF1-494A-8032-C3DB7FD9DAFB}" dt="2024-03-11T01:51:42.267" v="682" actId="167"/>
          <ac:spMkLst>
            <pc:docMk/>
            <pc:sldMk cId="2235103621" sldId="453"/>
            <ac:spMk id="2" creationId="{A249EAB1-4F63-1D25-6829-30666E8F0F17}"/>
          </ac:spMkLst>
        </pc:spChg>
        <pc:spChg chg="mod">
          <ac:chgData name="Gelina Montierro" userId="9dc535ca-363d-45cb-8f66-20ae3e980199" providerId="ADAL" clId="{78DBE0A3-7AF1-494A-8032-C3DB7FD9DAFB}" dt="2024-03-11T03:12:01.835" v="696" actId="14100"/>
          <ac:spMkLst>
            <pc:docMk/>
            <pc:sldMk cId="2235103621" sldId="453"/>
            <ac:spMk id="3" creationId="{2DBD17B8-AAA7-8A40-2957-EAC630336FCD}"/>
          </ac:spMkLst>
        </pc:spChg>
        <pc:spChg chg="add mod">
          <ac:chgData name="Gelina Montierro" userId="9dc535ca-363d-45cb-8f66-20ae3e980199" providerId="ADAL" clId="{78DBE0A3-7AF1-494A-8032-C3DB7FD9DAFB}" dt="2024-03-25T00:23:03.762" v="4853" actId="1076"/>
          <ac:spMkLst>
            <pc:docMk/>
            <pc:sldMk cId="2235103621" sldId="453"/>
            <ac:spMk id="10" creationId="{D127EBEF-E8F1-3844-9B8C-E383BA8217F8}"/>
          </ac:spMkLst>
        </pc:spChg>
        <pc:picChg chg="mod modCrop">
          <ac:chgData name="Gelina Montierro" userId="9dc535ca-363d-45cb-8f66-20ae3e980199" providerId="ADAL" clId="{78DBE0A3-7AF1-494A-8032-C3DB7FD9DAFB}" dt="2024-03-25T00:23:03.373" v="4852" actId="1076"/>
          <ac:picMkLst>
            <pc:docMk/>
            <pc:sldMk cId="2235103621" sldId="453"/>
            <ac:picMk id="4" creationId="{346C6230-6B43-58F3-B902-84B9174050D6}"/>
          </ac:picMkLst>
        </pc:picChg>
        <pc:picChg chg="add del mod">
          <ac:chgData name="Gelina Montierro" userId="9dc535ca-363d-45cb-8f66-20ae3e980199" providerId="ADAL" clId="{78DBE0A3-7AF1-494A-8032-C3DB7FD9DAFB}" dt="2024-03-11T23:45:17.532" v="2434" actId="478"/>
          <ac:picMkLst>
            <pc:docMk/>
            <pc:sldMk cId="2235103621" sldId="453"/>
            <ac:picMk id="5" creationId="{A4C21994-1CBB-EFB1-7010-B33B7FFA514B}"/>
          </ac:picMkLst>
        </pc:picChg>
        <pc:picChg chg="add mod ord">
          <ac:chgData name="Gelina Montierro" userId="9dc535ca-363d-45cb-8f66-20ae3e980199" providerId="ADAL" clId="{78DBE0A3-7AF1-494A-8032-C3DB7FD9DAFB}" dt="2024-03-25T00:05:05.436" v="4820" actId="170"/>
          <ac:picMkLst>
            <pc:docMk/>
            <pc:sldMk cId="2235103621" sldId="453"/>
            <ac:picMk id="5" creationId="{CD12EDD1-AD11-2817-9ED5-B531F3AF2971}"/>
          </ac:picMkLst>
        </pc:picChg>
        <pc:picChg chg="add del mod">
          <ac:chgData name="Gelina Montierro" userId="9dc535ca-363d-45cb-8f66-20ae3e980199" providerId="ADAL" clId="{78DBE0A3-7AF1-494A-8032-C3DB7FD9DAFB}" dt="2024-03-11T23:45:42.431" v="2439" actId="478"/>
          <ac:picMkLst>
            <pc:docMk/>
            <pc:sldMk cId="2235103621" sldId="453"/>
            <ac:picMk id="6" creationId="{5AE1F322-8F53-35CC-E9E0-115572ED7EEC}"/>
          </ac:picMkLst>
        </pc:picChg>
        <pc:picChg chg="add mod">
          <ac:chgData name="Gelina Montierro" userId="9dc535ca-363d-45cb-8f66-20ae3e980199" providerId="ADAL" clId="{78DBE0A3-7AF1-494A-8032-C3DB7FD9DAFB}" dt="2024-03-11T23:45:15.881" v="2433"/>
          <ac:picMkLst>
            <pc:docMk/>
            <pc:sldMk cId="2235103621" sldId="453"/>
            <ac:picMk id="8" creationId="{D424D8DA-771B-0D8F-755C-1696A1D5C7BE}"/>
          </ac:picMkLst>
        </pc:picChg>
        <pc:picChg chg="add mod">
          <ac:chgData name="Gelina Montierro" userId="9dc535ca-363d-45cb-8f66-20ae3e980199" providerId="ADAL" clId="{78DBE0A3-7AF1-494A-8032-C3DB7FD9DAFB}" dt="2024-03-11T23:45:15.881" v="2433"/>
          <ac:picMkLst>
            <pc:docMk/>
            <pc:sldMk cId="2235103621" sldId="453"/>
            <ac:picMk id="9" creationId="{6290BECC-1F76-348E-1D0C-BA45895AE6F1}"/>
          </ac:picMkLst>
        </pc:picChg>
        <pc:picChg chg="add mod">
          <ac:chgData name="Gelina Montierro" userId="9dc535ca-363d-45cb-8f66-20ae3e980199" providerId="ADAL" clId="{78DBE0A3-7AF1-494A-8032-C3DB7FD9DAFB}" dt="2024-03-11T23:45:18.619" v="2435"/>
          <ac:picMkLst>
            <pc:docMk/>
            <pc:sldMk cId="2235103621" sldId="453"/>
            <ac:picMk id="11" creationId="{1DC65791-FB38-48B1-C85E-D0C5CA1F610C}"/>
          </ac:picMkLst>
        </pc:picChg>
        <pc:picChg chg="add mod">
          <ac:chgData name="Gelina Montierro" userId="9dc535ca-363d-45cb-8f66-20ae3e980199" providerId="ADAL" clId="{78DBE0A3-7AF1-494A-8032-C3DB7FD9DAFB}" dt="2024-03-11T23:45:51.667" v="2440" actId="1076"/>
          <ac:picMkLst>
            <pc:docMk/>
            <pc:sldMk cId="2235103621" sldId="453"/>
            <ac:picMk id="12" creationId="{207FBB3D-F0E1-A83E-ABB6-E91F59208CF5}"/>
          </ac:picMkLst>
        </pc:picChg>
        <pc:cxnChg chg="add mod">
          <ac:chgData name="Gelina Montierro" userId="9dc535ca-363d-45cb-8f66-20ae3e980199" providerId="ADAL" clId="{78DBE0A3-7AF1-494A-8032-C3DB7FD9DAFB}" dt="2024-03-11T23:45:15.881" v="2433"/>
          <ac:cxnSpMkLst>
            <pc:docMk/>
            <pc:sldMk cId="2235103621" sldId="453"/>
            <ac:cxnSpMk id="7" creationId="{7E95ED91-56E6-345A-DE9A-6BDBA40BF597}"/>
          </ac:cxnSpMkLst>
        </pc:cxnChg>
        <pc:cxnChg chg="add del mod">
          <ac:chgData name="Gelina Montierro" userId="9dc535ca-363d-45cb-8f66-20ae3e980199" providerId="ADAL" clId="{78DBE0A3-7AF1-494A-8032-C3DB7FD9DAFB}" dt="2024-03-11T23:45:22.064" v="2436" actId="478"/>
          <ac:cxnSpMkLst>
            <pc:docMk/>
            <pc:sldMk cId="2235103621" sldId="453"/>
            <ac:cxnSpMk id="10" creationId="{0EC77CB9-65A9-BC4F-D3F5-83E469221324}"/>
          </ac:cxnSpMkLst>
        </pc:cxnChg>
      </pc:sldChg>
      <pc:sldChg chg="addSp delSp modSp add mod ord delAnim">
        <pc:chgData name="Gelina Montierro" userId="9dc535ca-363d-45cb-8f66-20ae3e980199" providerId="ADAL" clId="{78DBE0A3-7AF1-494A-8032-C3DB7FD9DAFB}" dt="2024-03-25T00:05:13.536" v="4821"/>
        <pc:sldMkLst>
          <pc:docMk/>
          <pc:sldMk cId="318299233" sldId="454"/>
        </pc:sldMkLst>
        <pc:spChg chg="add del">
          <ac:chgData name="Gelina Montierro" userId="9dc535ca-363d-45cb-8f66-20ae3e980199" providerId="ADAL" clId="{78DBE0A3-7AF1-494A-8032-C3DB7FD9DAFB}" dt="2024-03-11T03:27:45.496" v="803" actId="22"/>
          <ac:spMkLst>
            <pc:docMk/>
            <pc:sldMk cId="318299233" sldId="454"/>
            <ac:spMk id="3" creationId="{8D521F9F-010E-F06F-E83B-5E1D59DF90FE}"/>
          </ac:spMkLst>
        </pc:spChg>
        <pc:spChg chg="add del mod">
          <ac:chgData name="Gelina Montierro" userId="9dc535ca-363d-45cb-8f66-20ae3e980199" providerId="ADAL" clId="{78DBE0A3-7AF1-494A-8032-C3DB7FD9DAFB}" dt="2024-03-11T03:28:35.434" v="852"/>
          <ac:spMkLst>
            <pc:docMk/>
            <pc:sldMk cId="318299233" sldId="454"/>
            <ac:spMk id="4" creationId="{292CC4D1-13A1-E95B-9560-29DA6729C38F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7" creationId="{4E972145-3895-73E8-C3BA-6CF6489383F6}"/>
          </ac:spMkLst>
        </pc:spChg>
        <pc:spChg chg="mod">
          <ac:chgData name="Gelina Montierro" userId="9dc535ca-363d-45cb-8f66-20ae3e980199" providerId="ADAL" clId="{78DBE0A3-7AF1-494A-8032-C3DB7FD9DAFB}" dt="2024-03-11T03:53:41.927" v="1211" actId="1076"/>
          <ac:spMkLst>
            <pc:docMk/>
            <pc:sldMk cId="318299233" sldId="454"/>
            <ac:spMk id="10" creationId="{92EA7CB1-9A13-C1EB-04DF-296A80FDCCCF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11" creationId="{2512861A-000F-C4DA-EBF4-4998B9EB6F96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12" creationId="{74FF37BE-6C33-2E14-866B-7360227F9AE0}"/>
          </ac:spMkLst>
        </pc:spChg>
        <pc:spChg chg="del">
          <ac:chgData name="Gelina Montierro" userId="9dc535ca-363d-45cb-8f66-20ae3e980199" providerId="ADAL" clId="{78DBE0A3-7AF1-494A-8032-C3DB7FD9DAFB}" dt="2024-03-11T03:49:20.697" v="1020" actId="478"/>
          <ac:spMkLst>
            <pc:docMk/>
            <pc:sldMk cId="318299233" sldId="454"/>
            <ac:spMk id="13" creationId="{AEAC5A11-5904-9559-0BDE-DE9D9AABE426}"/>
          </ac:spMkLst>
        </pc:spChg>
        <pc:spChg chg="add del">
          <ac:chgData name="Gelina Montierro" userId="9dc535ca-363d-45cb-8f66-20ae3e980199" providerId="ADAL" clId="{78DBE0A3-7AF1-494A-8032-C3DB7FD9DAFB}" dt="2024-03-11T03:37:38.451" v="972" actId="478"/>
          <ac:spMkLst>
            <pc:docMk/>
            <pc:sldMk cId="318299233" sldId="454"/>
            <ac:spMk id="15" creationId="{30495376-D0B0-2ABF-7357-2E1A424938F4}"/>
          </ac:spMkLst>
        </pc:spChg>
        <pc:spChg chg="del">
          <ac:chgData name="Gelina Montierro" userId="9dc535ca-363d-45cb-8f66-20ae3e980199" providerId="ADAL" clId="{78DBE0A3-7AF1-494A-8032-C3DB7FD9DAFB}" dt="2024-03-11T03:21:42.185" v="775" actId="478"/>
          <ac:spMkLst>
            <pc:docMk/>
            <pc:sldMk cId="318299233" sldId="454"/>
            <ac:spMk id="17" creationId="{8C2816A5-672D-86EE-DB7E-97479835B9C6}"/>
          </ac:spMkLst>
        </pc:spChg>
        <pc:spChg chg="add del mod">
          <ac:chgData name="Gelina Montierro" userId="9dc535ca-363d-45cb-8f66-20ae3e980199" providerId="ADAL" clId="{78DBE0A3-7AF1-494A-8032-C3DB7FD9DAFB}" dt="2024-03-11T03:52:04.340" v="1206" actId="478"/>
          <ac:spMkLst>
            <pc:docMk/>
            <pc:sldMk cId="318299233" sldId="454"/>
            <ac:spMk id="32" creationId="{5FF93C7A-4A43-D140-997B-EEBBF8B29286}"/>
          </ac:spMkLst>
        </pc:spChg>
        <pc:grpChg chg="del">
          <ac:chgData name="Gelina Montierro" userId="9dc535ca-363d-45cb-8f66-20ae3e980199" providerId="ADAL" clId="{78DBE0A3-7AF1-494A-8032-C3DB7FD9DAFB}" dt="2024-03-11T03:21:41.568" v="774" actId="478"/>
          <ac:grpSpMkLst>
            <pc:docMk/>
            <pc:sldMk cId="318299233" sldId="454"/>
            <ac:grpSpMk id="19" creationId="{AFFCFA27-C442-22E8-EF56-DA752F487F48}"/>
          </ac:grpSpMkLst>
        </pc:grpChg>
        <pc:picChg chg="add del mod">
          <ac:chgData name="Gelina Montierro" userId="9dc535ca-363d-45cb-8f66-20ae3e980199" providerId="ADAL" clId="{78DBE0A3-7AF1-494A-8032-C3DB7FD9DAFB}" dt="2024-03-11T23:45:06.075" v="2430" actId="478"/>
          <ac:picMkLst>
            <pc:docMk/>
            <pc:sldMk cId="318299233" sldId="454"/>
            <ac:picMk id="2" creationId="{3B73CA84-8E51-3832-699E-28E9DB6B4549}"/>
          </ac:picMkLst>
        </pc:picChg>
        <pc:picChg chg="add mod">
          <ac:chgData name="Gelina Montierro" userId="9dc535ca-363d-45cb-8f66-20ae3e980199" providerId="ADAL" clId="{78DBE0A3-7AF1-494A-8032-C3DB7FD9DAFB}" dt="2024-03-25T00:05:13.536" v="4821"/>
          <ac:picMkLst>
            <pc:docMk/>
            <pc:sldMk cId="318299233" sldId="454"/>
            <ac:picMk id="2" creationId="{4087ED6F-F8C8-6DA2-C264-3AF64802D364}"/>
          </ac:picMkLst>
        </pc:picChg>
        <pc:picChg chg="add mod">
          <ac:chgData name="Gelina Montierro" userId="9dc535ca-363d-45cb-8f66-20ae3e980199" providerId="ADAL" clId="{78DBE0A3-7AF1-494A-8032-C3DB7FD9DAFB}" dt="2024-03-11T23:28:20.647" v="2214"/>
          <ac:picMkLst>
            <pc:docMk/>
            <pc:sldMk cId="318299233" sldId="454"/>
            <ac:picMk id="3" creationId="{516F332A-3A96-175F-63D0-29CC156B65BD}"/>
          </ac:picMkLst>
        </pc:picChg>
        <pc:picChg chg="add mod">
          <ac:chgData name="Gelina Montierro" userId="9dc535ca-363d-45cb-8f66-20ae3e980199" providerId="ADAL" clId="{78DBE0A3-7AF1-494A-8032-C3DB7FD9DAFB}" dt="2024-03-11T23:45:08.764" v="2431"/>
          <ac:picMkLst>
            <pc:docMk/>
            <pc:sldMk cId="318299233" sldId="454"/>
            <ac:picMk id="5" creationId="{536264E5-B4DF-7174-AD8F-C6089E57955A}"/>
          </ac:picMkLst>
        </pc:picChg>
        <pc:picChg chg="add mod modCrop">
          <ac:chgData name="Gelina Montierro" userId="9dc535ca-363d-45cb-8f66-20ae3e980199" providerId="ADAL" clId="{78DBE0A3-7AF1-494A-8032-C3DB7FD9DAFB}" dt="2024-03-11T23:46:40.039" v="2449" actId="732"/>
          <ac:picMkLst>
            <pc:docMk/>
            <pc:sldMk cId="318299233" sldId="454"/>
            <ac:picMk id="6" creationId="{5CA6CC32-2C21-D445-ADEA-2CFDBC07458B}"/>
          </ac:picMkLst>
        </pc:picChg>
        <pc:picChg chg="add del mod">
          <ac:chgData name="Gelina Montierro" userId="9dc535ca-363d-45cb-8f66-20ae3e980199" providerId="ADAL" clId="{78DBE0A3-7AF1-494A-8032-C3DB7FD9DAFB}" dt="2024-03-11T23:46:08.999" v="2443" actId="478"/>
          <ac:picMkLst>
            <pc:docMk/>
            <pc:sldMk cId="318299233" sldId="454"/>
            <ac:picMk id="8" creationId="{60716DEE-A157-1BEA-D954-D9CB8C4446AB}"/>
          </ac:picMkLst>
        </pc:picChg>
        <pc:picChg chg="add del mod">
          <ac:chgData name="Gelina Montierro" userId="9dc535ca-363d-45cb-8f66-20ae3e980199" providerId="ADAL" clId="{78DBE0A3-7AF1-494A-8032-C3DB7FD9DAFB}" dt="2024-03-11T03:50:33.692" v="1134" actId="478"/>
          <ac:picMkLst>
            <pc:docMk/>
            <pc:sldMk cId="318299233" sldId="454"/>
            <ac:picMk id="8" creationId="{B468F5F1-2841-11F3-B1E6-8B9E1295A55A}"/>
          </ac:picMkLst>
        </pc:picChg>
        <pc:picChg chg="add del mod">
          <ac:chgData name="Gelina Montierro" userId="9dc535ca-363d-45cb-8f66-20ae3e980199" providerId="ADAL" clId="{78DBE0A3-7AF1-494A-8032-C3DB7FD9DAFB}" dt="2024-03-11T03:45:53.721" v="1013" actId="478"/>
          <ac:picMkLst>
            <pc:docMk/>
            <pc:sldMk cId="318299233" sldId="454"/>
            <ac:picMk id="9" creationId="{35552715-66CA-86A6-60BE-1578CF6843A1}"/>
          </ac:picMkLst>
        </pc:picChg>
        <pc:picChg chg="add mod">
          <ac:chgData name="Gelina Montierro" userId="9dc535ca-363d-45cb-8f66-20ae3e980199" providerId="ADAL" clId="{78DBE0A3-7AF1-494A-8032-C3DB7FD9DAFB}" dt="2024-03-11T23:46:09.802" v="2444"/>
          <ac:picMkLst>
            <pc:docMk/>
            <pc:sldMk cId="318299233" sldId="454"/>
            <ac:picMk id="9" creationId="{D55470C4-7AE2-4D69-9165-C4FD5D286D5A}"/>
          </ac:picMkLst>
        </pc:picChg>
        <pc:picChg chg="add mod modCrop">
          <ac:chgData name="Gelina Montierro" userId="9dc535ca-363d-45cb-8f66-20ae3e980199" providerId="ADAL" clId="{78DBE0A3-7AF1-494A-8032-C3DB7FD9DAFB}" dt="2024-03-11T03:51:25.548" v="1197" actId="29295"/>
          <ac:picMkLst>
            <pc:docMk/>
            <pc:sldMk cId="318299233" sldId="454"/>
            <ac:picMk id="29" creationId="{7E2F22DE-FC8A-C39E-9EBE-659FC01DBAA8}"/>
          </ac:picMkLst>
        </pc:picChg>
        <pc:picChg chg="add mod modCrop">
          <ac:chgData name="Gelina Montierro" userId="9dc535ca-363d-45cb-8f66-20ae3e980199" providerId="ADAL" clId="{78DBE0A3-7AF1-494A-8032-C3DB7FD9DAFB}" dt="2024-03-11T03:51:29.748" v="1199" actId="29295"/>
          <ac:picMkLst>
            <pc:docMk/>
            <pc:sldMk cId="318299233" sldId="454"/>
            <ac:picMk id="31" creationId="{5245B031-D17F-4862-9826-A88818677FA2}"/>
          </ac:picMkLst>
        </pc:picChg>
        <pc:cxnChg chg="add del mod">
          <ac:chgData name="Gelina Montierro" userId="9dc535ca-363d-45cb-8f66-20ae3e980199" providerId="ADAL" clId="{78DBE0A3-7AF1-494A-8032-C3DB7FD9DAFB}" dt="2024-03-11T23:45:11.559" v="2432" actId="478"/>
          <ac:cxnSpMkLst>
            <pc:docMk/>
            <pc:sldMk cId="318299233" sldId="454"/>
            <ac:cxnSpMk id="4" creationId="{5852515C-CC1F-8824-D5EE-7225BEEA5760}"/>
          </ac:cxnSpMkLst>
        </pc:cxnChg>
        <pc:cxnChg chg="add mod">
          <ac:chgData name="Gelina Montierro" userId="9dc535ca-363d-45cb-8f66-20ae3e980199" providerId="ADAL" clId="{78DBE0A3-7AF1-494A-8032-C3DB7FD9DAFB}" dt="2024-03-11T03:37:59.606" v="979" actId="14100"/>
          <ac:cxnSpMkLst>
            <pc:docMk/>
            <pc:sldMk cId="318299233" sldId="454"/>
            <ac:cxnSpMk id="20" creationId="{14288F31-6F1A-0FA1-ABEF-C3F4A42828AA}"/>
          </ac:cxnSpMkLst>
        </pc:cxnChg>
        <pc:cxnChg chg="add mod">
          <ac:chgData name="Gelina Montierro" userId="9dc535ca-363d-45cb-8f66-20ae3e980199" providerId="ADAL" clId="{78DBE0A3-7AF1-494A-8032-C3DB7FD9DAFB}" dt="2024-03-11T03:38:22.794" v="985" actId="14100"/>
          <ac:cxnSpMkLst>
            <pc:docMk/>
            <pc:sldMk cId="318299233" sldId="454"/>
            <ac:cxnSpMk id="24" creationId="{69FDF82F-D3C9-5881-0126-BB761C842FA9}"/>
          </ac:cxnSpMkLst>
        </pc:cxnChg>
        <pc:cxnChg chg="add mod">
          <ac:chgData name="Gelina Montierro" userId="9dc535ca-363d-45cb-8f66-20ae3e980199" providerId="ADAL" clId="{78DBE0A3-7AF1-494A-8032-C3DB7FD9DAFB}" dt="2024-03-11T23:46:45.057" v="2450" actId="14100"/>
          <ac:cxnSpMkLst>
            <pc:docMk/>
            <pc:sldMk cId="318299233" sldId="454"/>
            <ac:cxnSpMk id="26" creationId="{66F122AA-CD15-190E-E6D3-9F0943BA111B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3:19.994" v="2512" actId="120"/>
        <pc:sldMkLst>
          <pc:docMk/>
          <pc:sldMk cId="4251509132" sldId="455"/>
        </pc:sldMkLst>
        <pc:spChg chg="add mod">
          <ac:chgData name="Gelina Montierro" userId="9dc535ca-363d-45cb-8f66-20ae3e980199" providerId="ADAL" clId="{78DBE0A3-7AF1-494A-8032-C3DB7FD9DAFB}" dt="2024-03-12T00:02:25.188" v="2491" actId="1076"/>
          <ac:spMkLst>
            <pc:docMk/>
            <pc:sldMk cId="4251509132" sldId="455"/>
            <ac:spMk id="5" creationId="{5066D370-1C72-3C48-520E-88A15B68DD89}"/>
          </ac:spMkLst>
        </pc:spChg>
        <pc:spChg chg="del mod">
          <ac:chgData name="Gelina Montierro" userId="9dc535ca-363d-45cb-8f66-20ae3e980199" providerId="ADAL" clId="{78DBE0A3-7AF1-494A-8032-C3DB7FD9DAFB}" dt="2024-03-11T03:54:16.813" v="1245" actId="478"/>
          <ac:spMkLst>
            <pc:docMk/>
            <pc:sldMk cId="4251509132" sldId="455"/>
            <ac:spMk id="7" creationId="{8A9582FD-CF21-85C6-61D2-91CD5F71039F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8" creationId="{C330DD9E-A9E0-7EE0-8EEE-0CD609975A03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9" creationId="{77E81037-92B4-ACB8-E1D8-383E033DADCB}"/>
          </ac:spMkLst>
        </pc:spChg>
        <pc:spChg chg="mod">
          <ac:chgData name="Gelina Montierro" userId="9dc535ca-363d-45cb-8f66-20ae3e980199" providerId="ADAL" clId="{78DBE0A3-7AF1-494A-8032-C3DB7FD9DAFB}" dt="2024-03-12T00:02:09.222" v="2488" actId="1076"/>
          <ac:spMkLst>
            <pc:docMk/>
            <pc:sldMk cId="4251509132" sldId="455"/>
            <ac:spMk id="10" creationId="{6B2C0D44-1E7E-8970-DCAE-1EBF9689F858}"/>
          </ac:spMkLst>
        </pc:spChg>
        <pc:spChg chg="del mod">
          <ac:chgData name="Gelina Montierro" userId="9dc535ca-363d-45cb-8f66-20ae3e980199" providerId="ADAL" clId="{78DBE0A3-7AF1-494A-8032-C3DB7FD9DAFB}" dt="2024-03-11T03:54:00.525" v="1238" actId="478"/>
          <ac:spMkLst>
            <pc:docMk/>
            <pc:sldMk cId="4251509132" sldId="455"/>
            <ac:spMk id="11" creationId="{C9F918D3-53ED-1329-85D3-8F06E5491EE8}"/>
          </ac:spMkLst>
        </pc:spChg>
        <pc:spChg chg="del">
          <ac:chgData name="Gelina Montierro" userId="9dc535ca-363d-45cb-8f66-20ae3e980199" providerId="ADAL" clId="{78DBE0A3-7AF1-494A-8032-C3DB7FD9DAFB}" dt="2024-03-11T03:54:12.809" v="1241" actId="478"/>
          <ac:spMkLst>
            <pc:docMk/>
            <pc:sldMk cId="4251509132" sldId="455"/>
            <ac:spMk id="12" creationId="{1A99F910-6513-ECF8-FFF0-623F30031376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13" creationId="{D7A454EA-2311-51F4-30A1-74FD7FDA3125}"/>
          </ac:spMkLst>
        </pc:spChg>
        <pc:spChg chg="add mod">
          <ac:chgData name="Gelina Montierro" userId="9dc535ca-363d-45cb-8f66-20ae3e980199" providerId="ADAL" clId="{78DBE0A3-7AF1-494A-8032-C3DB7FD9DAFB}" dt="2024-03-12T00:03:19.994" v="2512" actId="120"/>
          <ac:spMkLst>
            <pc:docMk/>
            <pc:sldMk cId="4251509132" sldId="455"/>
            <ac:spMk id="17" creationId="{6C87BE2F-559B-4EE9-A9EC-085635AE2564}"/>
          </ac:spMkLst>
        </pc:spChg>
        <pc:picChg chg="add mod modCrop">
          <ac:chgData name="Gelina Montierro" userId="9dc535ca-363d-45cb-8f66-20ae3e980199" providerId="ADAL" clId="{78DBE0A3-7AF1-494A-8032-C3DB7FD9DAFB}" dt="2024-03-11T23:31:11.219" v="2241" actId="732"/>
          <ac:picMkLst>
            <pc:docMk/>
            <pc:sldMk cId="4251509132" sldId="455"/>
            <ac:picMk id="2" creationId="{B5DAB69E-7868-933E-F175-E7E1D30DAEB0}"/>
          </ac:picMkLst>
        </pc:picChg>
        <pc:picChg chg="add mod">
          <ac:chgData name="Gelina Montierro" userId="9dc535ca-363d-45cb-8f66-20ae3e980199" providerId="ADAL" clId="{78DBE0A3-7AF1-494A-8032-C3DB7FD9DAFB}" dt="2024-03-11T23:28:22.360" v="2215"/>
          <ac:picMkLst>
            <pc:docMk/>
            <pc:sldMk cId="4251509132" sldId="455"/>
            <ac:picMk id="4" creationId="{A2EAF864-4BAF-4890-D426-BD3D6B700D56}"/>
          </ac:picMkLst>
        </pc:picChg>
        <pc:picChg chg="del mod">
          <ac:chgData name="Gelina Montierro" userId="9dc535ca-363d-45cb-8f66-20ae3e980199" providerId="ADAL" clId="{78DBE0A3-7AF1-494A-8032-C3DB7FD9DAFB}" dt="2024-03-11T23:15:28.366" v="1907" actId="478"/>
          <ac:picMkLst>
            <pc:docMk/>
            <pc:sldMk cId="4251509132" sldId="455"/>
            <ac:picMk id="6" creationId="{3B3199B0-D082-38D7-A5AA-2EAEE01BBA66}"/>
          </ac:picMkLst>
        </pc:picChg>
        <pc:picChg chg="add del mod">
          <ac:chgData name="Gelina Montierro" userId="9dc535ca-363d-45cb-8f66-20ae3e980199" providerId="ADAL" clId="{78DBE0A3-7AF1-494A-8032-C3DB7FD9DAFB}" dt="2024-03-11T23:30:29.078" v="2235" actId="478"/>
          <ac:picMkLst>
            <pc:docMk/>
            <pc:sldMk cId="4251509132" sldId="455"/>
            <ac:picMk id="7" creationId="{556D7027-D6A1-6238-4556-F0D454C0BEA6}"/>
          </ac:picMkLst>
        </pc:picChg>
        <pc:picChg chg="add del mod">
          <ac:chgData name="Gelina Montierro" userId="9dc535ca-363d-45cb-8f66-20ae3e980199" providerId="ADAL" clId="{78DBE0A3-7AF1-494A-8032-C3DB7FD9DAFB}" dt="2024-03-11T23:46:03.547" v="2441" actId="478"/>
          <ac:picMkLst>
            <pc:docMk/>
            <pc:sldMk cId="4251509132" sldId="455"/>
            <ac:picMk id="15" creationId="{CE86D3EE-7958-BD9E-361D-1FDDB74E7FCD}"/>
          </ac:picMkLst>
        </pc:picChg>
        <pc:picChg chg="add mod">
          <ac:chgData name="Gelina Montierro" userId="9dc535ca-363d-45cb-8f66-20ae3e980199" providerId="ADAL" clId="{78DBE0A3-7AF1-494A-8032-C3DB7FD9DAFB}" dt="2024-03-11T23:46:04.403" v="2442"/>
          <ac:picMkLst>
            <pc:docMk/>
            <pc:sldMk cId="4251509132" sldId="455"/>
            <ac:picMk id="16" creationId="{9EF3D168-FEF9-9BDB-A633-340E9C7B4F08}"/>
          </ac:picMkLst>
        </pc:picChg>
        <pc:picChg chg="del">
          <ac:chgData name="Gelina Montierro" userId="9dc535ca-363d-45cb-8f66-20ae3e980199" providerId="ADAL" clId="{78DBE0A3-7AF1-494A-8032-C3DB7FD9DAFB}" dt="2024-03-11T03:54:13.800" v="1243" actId="478"/>
          <ac:picMkLst>
            <pc:docMk/>
            <pc:sldMk cId="4251509132" sldId="455"/>
            <ac:picMk id="29" creationId="{20824427-20FD-5F70-F65B-086CB18C07E0}"/>
          </ac:picMkLst>
        </pc:picChg>
        <pc:picChg chg="del">
          <ac:chgData name="Gelina Montierro" userId="9dc535ca-363d-45cb-8f66-20ae3e980199" providerId="ADAL" clId="{78DBE0A3-7AF1-494A-8032-C3DB7FD9DAFB}" dt="2024-03-11T03:54:12.809" v="1241" actId="478"/>
          <ac:picMkLst>
            <pc:docMk/>
            <pc:sldMk cId="4251509132" sldId="455"/>
            <ac:picMk id="31" creationId="{055BE80E-EFC8-5B0C-D38A-DB2BFFF263C0}"/>
          </ac:picMkLst>
        </pc:picChg>
        <pc:cxnChg chg="add mod">
          <ac:chgData name="Gelina Montierro" userId="9dc535ca-363d-45cb-8f66-20ae3e980199" providerId="ADAL" clId="{78DBE0A3-7AF1-494A-8032-C3DB7FD9DAFB}" dt="2024-03-11T23:28:42.517" v="2219" actId="14100"/>
          <ac:cxnSpMkLst>
            <pc:docMk/>
            <pc:sldMk cId="4251509132" sldId="455"/>
            <ac:cxnSpMk id="3" creationId="{8FB9F5DB-8242-B801-9E98-082014CF9DAF}"/>
          </ac:cxnSpMkLst>
        </pc:cxnChg>
        <pc:cxnChg chg="del mod">
          <ac:chgData name="Gelina Montierro" userId="9dc535ca-363d-45cb-8f66-20ae3e980199" providerId="ADAL" clId="{78DBE0A3-7AF1-494A-8032-C3DB7FD9DAFB}" dt="2024-03-11T03:55:04.057" v="1253" actId="478"/>
          <ac:cxnSpMkLst>
            <pc:docMk/>
            <pc:sldMk cId="4251509132" sldId="455"/>
            <ac:cxnSpMk id="20" creationId="{C15DD3D8-CAAE-71A6-410B-77DC079C43F9}"/>
          </ac:cxnSpMkLst>
        </pc:cxnChg>
        <pc:cxnChg chg="del">
          <ac:chgData name="Gelina Montierro" userId="9dc535ca-363d-45cb-8f66-20ae3e980199" providerId="ADAL" clId="{78DBE0A3-7AF1-494A-8032-C3DB7FD9DAFB}" dt="2024-03-11T03:54:12.809" v="1241" actId="478"/>
          <ac:cxnSpMkLst>
            <pc:docMk/>
            <pc:sldMk cId="4251509132" sldId="455"/>
            <ac:cxnSpMk id="24" creationId="{763EBA79-1480-450A-2415-9C6782EAEBDE}"/>
          </ac:cxnSpMkLst>
        </pc:cxnChg>
        <pc:cxnChg chg="del">
          <ac:chgData name="Gelina Montierro" userId="9dc535ca-363d-45cb-8f66-20ae3e980199" providerId="ADAL" clId="{78DBE0A3-7AF1-494A-8032-C3DB7FD9DAFB}" dt="2024-03-11T03:54:15.174" v="1244" actId="478"/>
          <ac:cxnSpMkLst>
            <pc:docMk/>
            <pc:sldMk cId="4251509132" sldId="455"/>
            <ac:cxnSpMk id="26" creationId="{5998DF50-B673-5506-197D-76DB0CF47E5B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4:13.204" v="2530" actId="1076"/>
        <pc:sldMkLst>
          <pc:docMk/>
          <pc:sldMk cId="1320569542" sldId="456"/>
        </pc:sldMkLst>
        <pc:spChg chg="add mo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2" creationId="{716BE708-D10E-6F08-3429-311D36E2BCC6}"/>
          </ac:spMkLst>
        </pc:spChg>
        <pc:spChg chg="add mod or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4" creationId="{ED634BA5-CDEE-3ADB-C2AB-7E3279112C73}"/>
          </ac:spMkLst>
        </pc:spChg>
        <pc:spChg chg="mod">
          <ac:chgData name="Gelina Montierro" userId="9dc535ca-363d-45cb-8f66-20ae3e980199" providerId="ADAL" clId="{78DBE0A3-7AF1-494A-8032-C3DB7FD9DAFB}" dt="2024-03-12T00:03:32.739" v="2515" actId="255"/>
          <ac:spMkLst>
            <pc:docMk/>
            <pc:sldMk cId="1320569542" sldId="456"/>
            <ac:spMk id="5" creationId="{9236CAA5-646D-9E07-5292-2DDE435D7836}"/>
          </ac:spMkLst>
        </pc:spChg>
        <pc:spChg chg="add mod or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6" creationId="{BC67100B-8788-B47F-7E3C-14E1BF256F60}"/>
          </ac:spMkLst>
        </pc:spChg>
        <pc:spChg chg="del">
          <ac:chgData name="Gelina Montierro" userId="9dc535ca-363d-45cb-8f66-20ae3e980199" providerId="ADAL" clId="{78DBE0A3-7AF1-494A-8032-C3DB7FD9DAFB}" dt="2024-03-11T22:43:52.476" v="1778" actId="478"/>
          <ac:spMkLst>
            <pc:docMk/>
            <pc:sldMk cId="1320569542" sldId="456"/>
            <ac:spMk id="8" creationId="{0FD71FD3-275D-2FEF-FC96-1B676C22C162}"/>
          </ac:spMkLst>
        </pc:spChg>
        <pc:spChg chg="del mod">
          <ac:chgData name="Gelina Montierro" userId="9dc535ca-363d-45cb-8f66-20ae3e980199" providerId="ADAL" clId="{78DBE0A3-7AF1-494A-8032-C3DB7FD9DAFB}" dt="2024-03-11T22:43:52.844" v="1779" actId="478"/>
          <ac:spMkLst>
            <pc:docMk/>
            <pc:sldMk cId="1320569542" sldId="456"/>
            <ac:spMk id="9" creationId="{33070F4A-1E1C-1235-F506-CE964CE13CB4}"/>
          </ac:spMkLst>
        </pc:spChg>
        <pc:spChg chg="mod">
          <ac:chgData name="Gelina Montierro" userId="9dc535ca-363d-45cb-8f66-20ae3e980199" providerId="ADAL" clId="{78DBE0A3-7AF1-494A-8032-C3DB7FD9DAFB}" dt="2024-03-11T23:34:28.178" v="2272" actId="1076"/>
          <ac:spMkLst>
            <pc:docMk/>
            <pc:sldMk cId="1320569542" sldId="456"/>
            <ac:spMk id="10" creationId="{03F79B76-FB7B-1046-6B11-856E78BCC660}"/>
          </ac:spMkLst>
        </pc:spChg>
        <pc:spChg chg="add mod">
          <ac:chgData name="Gelina Montierro" userId="9dc535ca-363d-45cb-8f66-20ae3e980199" providerId="ADAL" clId="{78DBE0A3-7AF1-494A-8032-C3DB7FD9DAFB}" dt="2024-03-12T00:04:13.204" v="2530" actId="1076"/>
          <ac:spMkLst>
            <pc:docMk/>
            <pc:sldMk cId="1320569542" sldId="456"/>
            <ac:spMk id="13" creationId="{6A4FC209-8CE2-F764-CBD1-D23C3482BC41}"/>
          </ac:spMkLst>
        </pc:spChg>
        <pc:spChg chg="del">
          <ac:chgData name="Gelina Montierro" userId="9dc535ca-363d-45cb-8f66-20ae3e980199" providerId="ADAL" clId="{78DBE0A3-7AF1-494A-8032-C3DB7FD9DAFB}" dt="2024-03-11T22:43:55.289" v="1780" actId="478"/>
          <ac:spMkLst>
            <pc:docMk/>
            <pc:sldMk cId="1320569542" sldId="456"/>
            <ac:spMk id="13" creationId="{A3844D1B-C699-957C-B6E1-6BE1F44E028F}"/>
          </ac:spMkLst>
        </pc:spChg>
        <pc:picChg chg="add del mod">
          <ac:chgData name="Gelina Montierro" userId="9dc535ca-363d-45cb-8f66-20ae3e980199" providerId="ADAL" clId="{78DBE0A3-7AF1-494A-8032-C3DB7FD9DAFB}" dt="2024-03-11T22:44:10.112" v="1783" actId="478"/>
          <ac:picMkLst>
            <pc:docMk/>
            <pc:sldMk cId="1320569542" sldId="456"/>
            <ac:picMk id="2" creationId="{2AA46A49-0F43-95AA-F6BB-938046DA7095}"/>
          </ac:picMkLst>
        </pc:picChg>
        <pc:picChg chg="del mod modCrop">
          <ac:chgData name="Gelina Montierro" userId="9dc535ca-363d-45cb-8f66-20ae3e980199" providerId="ADAL" clId="{78DBE0A3-7AF1-494A-8032-C3DB7FD9DAFB}" dt="2024-03-11T22:45:14.891" v="1798" actId="478"/>
          <ac:picMkLst>
            <pc:docMk/>
            <pc:sldMk cId="1320569542" sldId="456"/>
            <ac:picMk id="6" creationId="{10E64DD4-6C34-4AD2-EA0C-C1922D5F74F1}"/>
          </ac:picMkLst>
        </pc:picChg>
        <pc:picChg chg="add mod modCrop">
          <ac:chgData name="Gelina Montierro" userId="9dc535ca-363d-45cb-8f66-20ae3e980199" providerId="ADAL" clId="{78DBE0A3-7AF1-494A-8032-C3DB7FD9DAFB}" dt="2024-03-11T23:34:46.886" v="2274" actId="1076"/>
          <ac:picMkLst>
            <pc:docMk/>
            <pc:sldMk cId="1320569542" sldId="456"/>
            <ac:picMk id="7" creationId="{70C5D63E-9E0B-4D08-BE86-C06171868FAE}"/>
          </ac:picMkLst>
        </pc:picChg>
        <pc:picChg chg="add mod">
          <ac:chgData name="Gelina Montierro" userId="9dc535ca-363d-45cb-8f66-20ae3e980199" providerId="ADAL" clId="{78DBE0A3-7AF1-494A-8032-C3DB7FD9DAFB}" dt="2024-03-11T23:28:55.502" v="2221"/>
          <ac:picMkLst>
            <pc:docMk/>
            <pc:sldMk cId="1320569542" sldId="456"/>
            <ac:picMk id="9" creationId="{DC20DFEE-0243-BFC7-845A-C3AD6C85834F}"/>
          </ac:picMkLst>
        </pc:picChg>
        <pc:picChg chg="add del mod modCrop">
          <ac:chgData name="Gelina Montierro" userId="9dc535ca-363d-45cb-8f66-20ae3e980199" providerId="ADAL" clId="{78DBE0A3-7AF1-494A-8032-C3DB7FD9DAFB}" dt="2024-03-11T23:46:13.151" v="2445" actId="478"/>
          <ac:picMkLst>
            <pc:docMk/>
            <pc:sldMk cId="1320569542" sldId="456"/>
            <ac:picMk id="11" creationId="{2D0260B0-6681-926F-1F14-E7E12072CA1C}"/>
          </ac:picMkLst>
        </pc:picChg>
        <pc:picChg chg="add mod">
          <ac:chgData name="Gelina Montierro" userId="9dc535ca-363d-45cb-8f66-20ae3e980199" providerId="ADAL" clId="{78DBE0A3-7AF1-494A-8032-C3DB7FD9DAFB}" dt="2024-03-11T23:46:13.816" v="2446"/>
          <ac:picMkLst>
            <pc:docMk/>
            <pc:sldMk cId="1320569542" sldId="456"/>
            <ac:picMk id="12" creationId="{BF776786-E2D1-67F1-F213-4A475B475A77}"/>
          </ac:picMkLst>
        </pc:picChg>
        <pc:cxnChg chg="del">
          <ac:chgData name="Gelina Montierro" userId="9dc535ca-363d-45cb-8f66-20ae3e980199" providerId="ADAL" clId="{78DBE0A3-7AF1-494A-8032-C3DB7FD9DAFB}" dt="2024-03-11T23:28:54.615" v="2220" actId="478"/>
          <ac:cxnSpMkLst>
            <pc:docMk/>
            <pc:sldMk cId="1320569542" sldId="456"/>
            <ac:cxnSpMk id="3" creationId="{B8EA2D1E-E283-9C69-AA4D-E4A2BB0ADDAF}"/>
          </ac:cxnSpMkLst>
        </pc:cxnChg>
        <pc:cxnChg chg="add mod">
          <ac:chgData name="Gelina Montierro" userId="9dc535ca-363d-45cb-8f66-20ae3e980199" providerId="ADAL" clId="{78DBE0A3-7AF1-494A-8032-C3DB7FD9DAFB}" dt="2024-03-11T23:28:55.502" v="2221"/>
          <ac:cxnSpMkLst>
            <pc:docMk/>
            <pc:sldMk cId="1320569542" sldId="456"/>
            <ac:cxnSpMk id="8" creationId="{08E6300A-B2FC-0146-936F-E5927D481474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4:40.591" v="2547" actId="20577"/>
        <pc:sldMkLst>
          <pc:docMk/>
          <pc:sldMk cId="2117140477" sldId="457"/>
        </pc:sldMkLst>
        <pc:spChg chg="mod">
          <ac:chgData name="Gelina Montierro" userId="9dc535ca-363d-45cb-8f66-20ae3e980199" providerId="ADAL" clId="{78DBE0A3-7AF1-494A-8032-C3DB7FD9DAFB}" dt="2024-03-12T00:04:36.670" v="2538" actId="20577"/>
          <ac:spMkLst>
            <pc:docMk/>
            <pc:sldMk cId="2117140477" sldId="457"/>
            <ac:spMk id="5" creationId="{9236CAA5-646D-9E07-5292-2DDE435D7836}"/>
          </ac:spMkLst>
        </pc:spChg>
        <pc:spChg chg="mod">
          <ac:chgData name="Gelina Montierro" userId="9dc535ca-363d-45cb-8f66-20ae3e980199" providerId="ADAL" clId="{78DBE0A3-7AF1-494A-8032-C3DB7FD9DAFB}" dt="2024-03-11T23:09:24.073" v="1863" actId="14100"/>
          <ac:spMkLst>
            <pc:docMk/>
            <pc:sldMk cId="2117140477" sldId="457"/>
            <ac:spMk id="10" creationId="{03F79B76-FB7B-1046-6B11-856E78BCC660}"/>
          </ac:spMkLst>
        </pc:spChg>
        <pc:spChg chg="add mod">
          <ac:chgData name="Gelina Montierro" userId="9dc535ca-363d-45cb-8f66-20ae3e980199" providerId="ADAL" clId="{78DBE0A3-7AF1-494A-8032-C3DB7FD9DAFB}" dt="2024-03-12T00:04:40.591" v="2547" actId="20577"/>
          <ac:spMkLst>
            <pc:docMk/>
            <pc:sldMk cId="2117140477" sldId="457"/>
            <ac:spMk id="12" creationId="{67338D0C-28EB-0C70-B8CC-59FA88C8B4A2}"/>
          </ac:spMkLst>
        </pc:spChg>
        <pc:picChg chg="add mod modCrop">
          <ac:chgData name="Gelina Montierro" userId="9dc535ca-363d-45cb-8f66-20ae3e980199" providerId="ADAL" clId="{78DBE0A3-7AF1-494A-8032-C3DB7FD9DAFB}" dt="2024-03-11T23:31:39.182" v="2243" actId="732"/>
          <ac:picMkLst>
            <pc:docMk/>
            <pc:sldMk cId="2117140477" sldId="457"/>
            <ac:picMk id="2" creationId="{034B933E-E414-D45A-97FC-9EEB1A3CEFD3}"/>
          </ac:picMkLst>
        </pc:picChg>
        <pc:picChg chg="add mod">
          <ac:chgData name="Gelina Montierro" userId="9dc535ca-363d-45cb-8f66-20ae3e980199" providerId="ADAL" clId="{78DBE0A3-7AF1-494A-8032-C3DB7FD9DAFB}" dt="2024-03-11T23:28:58.678" v="2223"/>
          <ac:picMkLst>
            <pc:docMk/>
            <pc:sldMk cId="2117140477" sldId="457"/>
            <ac:picMk id="6" creationId="{2D420011-6A9B-7B5E-EB22-14437F9DC1FB}"/>
          </ac:picMkLst>
        </pc:picChg>
        <pc:picChg chg="del">
          <ac:chgData name="Gelina Montierro" userId="9dc535ca-363d-45cb-8f66-20ae3e980199" providerId="ADAL" clId="{78DBE0A3-7AF1-494A-8032-C3DB7FD9DAFB}" dt="2024-03-11T23:12:13.260" v="1892" actId="478"/>
          <ac:picMkLst>
            <pc:docMk/>
            <pc:sldMk cId="2117140477" sldId="457"/>
            <ac:picMk id="7" creationId="{70C5D63E-9E0B-4D08-BE86-C06171868FAE}"/>
          </ac:picMkLst>
        </pc:picChg>
        <pc:picChg chg="add del mod">
          <ac:chgData name="Gelina Montierro" userId="9dc535ca-363d-45cb-8f66-20ae3e980199" providerId="ADAL" clId="{78DBE0A3-7AF1-494A-8032-C3DB7FD9DAFB}" dt="2024-03-11T23:30:33.018" v="2237" actId="478"/>
          <ac:picMkLst>
            <pc:docMk/>
            <pc:sldMk cId="2117140477" sldId="457"/>
            <ac:picMk id="8" creationId="{9216B67B-0011-3429-CC1A-FC763CF459E8}"/>
          </ac:picMkLst>
        </pc:picChg>
        <pc:picChg chg="add del mod">
          <ac:chgData name="Gelina Montierro" userId="9dc535ca-363d-45cb-8f66-20ae3e980199" providerId="ADAL" clId="{78DBE0A3-7AF1-494A-8032-C3DB7FD9DAFB}" dt="2024-03-11T23:46:17.345" v="2447" actId="478"/>
          <ac:picMkLst>
            <pc:docMk/>
            <pc:sldMk cId="2117140477" sldId="457"/>
            <ac:picMk id="9" creationId="{1E0DA0B2-3822-6C08-8C95-35FD0C01D160}"/>
          </ac:picMkLst>
        </pc:picChg>
        <pc:picChg chg="add mod">
          <ac:chgData name="Gelina Montierro" userId="9dc535ca-363d-45cb-8f66-20ae3e980199" providerId="ADAL" clId="{78DBE0A3-7AF1-494A-8032-C3DB7FD9DAFB}" dt="2024-03-11T23:46:17.977" v="2448"/>
          <ac:picMkLst>
            <pc:docMk/>
            <pc:sldMk cId="2117140477" sldId="457"/>
            <ac:picMk id="11" creationId="{137C14B8-DB1A-7DFF-2833-A1A69556DAF5}"/>
          </ac:picMkLst>
        </pc:picChg>
        <pc:cxnChg chg="del">
          <ac:chgData name="Gelina Montierro" userId="9dc535ca-363d-45cb-8f66-20ae3e980199" providerId="ADAL" clId="{78DBE0A3-7AF1-494A-8032-C3DB7FD9DAFB}" dt="2024-03-11T23:28:57.739" v="2222" actId="478"/>
          <ac:cxnSpMkLst>
            <pc:docMk/>
            <pc:sldMk cId="2117140477" sldId="457"/>
            <ac:cxnSpMk id="3" creationId="{B8EA2D1E-E283-9C69-AA4D-E4A2BB0ADDAF}"/>
          </ac:cxnSpMkLst>
        </pc:cxnChg>
        <pc:cxnChg chg="add mod">
          <ac:chgData name="Gelina Montierro" userId="9dc535ca-363d-45cb-8f66-20ae3e980199" providerId="ADAL" clId="{78DBE0A3-7AF1-494A-8032-C3DB7FD9DAFB}" dt="2024-03-11T23:28:58.678" v="2223"/>
          <ac:cxnSpMkLst>
            <pc:docMk/>
            <pc:sldMk cId="2117140477" sldId="457"/>
            <ac:cxnSpMk id="4" creationId="{E40A4133-7C3E-81A5-8306-AD319568DF05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1T23:49:15.312" v="2466" actId="12789"/>
        <pc:sldMkLst>
          <pc:docMk/>
          <pc:sldMk cId="1618326912" sldId="458"/>
        </pc:sldMkLst>
        <pc:spChg chg="mod">
          <ac:chgData name="Gelina Montierro" userId="9dc535ca-363d-45cb-8f66-20ae3e980199" providerId="ADAL" clId="{78DBE0A3-7AF1-494A-8032-C3DB7FD9DAFB}" dt="2024-03-11T23:49:15.312" v="2466" actId="12789"/>
          <ac:spMkLst>
            <pc:docMk/>
            <pc:sldMk cId="1618326912" sldId="458"/>
            <ac:spMk id="2" creationId="{53B93588-A723-5F7E-7927-DB5E57E4ABE9}"/>
          </ac:spMkLst>
        </pc:spChg>
        <pc:picChg chg="mod">
          <ac:chgData name="Gelina Montierro" userId="9dc535ca-363d-45cb-8f66-20ae3e980199" providerId="ADAL" clId="{78DBE0A3-7AF1-494A-8032-C3DB7FD9DAFB}" dt="2024-03-11T23:28:07.703" v="2210" actId="1076"/>
          <ac:picMkLst>
            <pc:docMk/>
            <pc:sldMk cId="1618326912" sldId="458"/>
            <ac:picMk id="3" creationId="{F7857CD5-8111-3B84-4A6C-769674338015}"/>
          </ac:picMkLst>
        </pc:picChg>
        <pc:picChg chg="add del mod">
          <ac:chgData name="Gelina Montierro" userId="9dc535ca-363d-45cb-8f66-20ae3e980199" providerId="ADAL" clId="{78DBE0A3-7AF1-494A-8032-C3DB7FD9DAFB}" dt="2024-03-11T23:28:11.364" v="2211" actId="1076"/>
          <ac:picMkLst>
            <pc:docMk/>
            <pc:sldMk cId="1618326912" sldId="458"/>
            <ac:picMk id="9" creationId="{7E1E45B0-3F6E-FA76-34E5-C5671649B640}"/>
          </ac:picMkLst>
        </pc:picChg>
        <pc:cxnChg chg="del">
          <ac:chgData name="Gelina Montierro" userId="9dc535ca-363d-45cb-8f66-20ae3e980199" providerId="ADAL" clId="{78DBE0A3-7AF1-494A-8032-C3DB7FD9DAFB}" dt="2024-03-11T23:49:03.687" v="2464" actId="478"/>
          <ac:cxnSpMkLst>
            <pc:docMk/>
            <pc:sldMk cId="1618326912" sldId="458"/>
            <ac:cxnSpMk id="11" creationId="{AA8F75D9-FBBD-2C1B-3743-72A343484B14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1:02:24.783" v="2779" actId="20577"/>
        <pc:sldMkLst>
          <pc:docMk/>
          <pc:sldMk cId="2146262476" sldId="459"/>
        </pc:sldMkLst>
        <pc:spChg chg="mod">
          <ac:chgData name="Gelina Montierro" userId="9dc535ca-363d-45cb-8f66-20ae3e980199" providerId="ADAL" clId="{78DBE0A3-7AF1-494A-8032-C3DB7FD9DAFB}" dt="2024-03-12T01:02:24.783" v="2779" actId="20577"/>
          <ac:spMkLst>
            <pc:docMk/>
            <pc:sldMk cId="2146262476" sldId="459"/>
            <ac:spMk id="5" creationId="{9236CAA5-646D-9E07-5292-2DDE435D7836}"/>
          </ac:spMkLst>
        </pc:spChg>
        <pc:spChg chg="mod">
          <ac:chgData name="Gelina Montierro" userId="9dc535ca-363d-45cb-8f66-20ae3e980199" providerId="ADAL" clId="{78DBE0A3-7AF1-494A-8032-C3DB7FD9DAFB}" dt="2024-03-12T00:06:08.295" v="2606" actId="1076"/>
          <ac:spMkLst>
            <pc:docMk/>
            <pc:sldMk cId="2146262476" sldId="459"/>
            <ac:spMk id="10" creationId="{03F79B76-FB7B-1046-6B11-856E78BCC660}"/>
          </ac:spMkLst>
        </pc:spChg>
        <pc:spChg chg="mod">
          <ac:chgData name="Gelina Montierro" userId="9dc535ca-363d-45cb-8f66-20ae3e980199" providerId="ADAL" clId="{78DBE0A3-7AF1-494A-8032-C3DB7FD9DAFB}" dt="2024-03-12T00:06:08.295" v="2606" actId="1076"/>
          <ac:spMkLst>
            <pc:docMk/>
            <pc:sldMk cId="2146262476" sldId="459"/>
            <ac:spMk id="12" creationId="{67338D0C-28EB-0C70-B8CC-59FA88C8B4A2}"/>
          </ac:spMkLst>
        </pc:spChg>
        <pc:picChg chg="del mod">
          <ac:chgData name="Gelina Montierro" userId="9dc535ca-363d-45cb-8f66-20ae3e980199" providerId="ADAL" clId="{78DBE0A3-7AF1-494A-8032-C3DB7FD9DAFB}" dt="2024-03-12T01:01:08.544" v="2626" actId="478"/>
          <ac:picMkLst>
            <pc:docMk/>
            <pc:sldMk cId="2146262476" sldId="459"/>
            <ac:picMk id="2" creationId="{034B933E-E414-D45A-97FC-9EEB1A3CEFD3}"/>
          </ac:picMkLst>
        </pc:picChg>
        <pc:picChg chg="add mod modCrop">
          <ac:chgData name="Gelina Montierro" userId="9dc535ca-363d-45cb-8f66-20ae3e980199" providerId="ADAL" clId="{78DBE0A3-7AF1-494A-8032-C3DB7FD9DAFB}" dt="2024-03-12T01:01:13.731" v="2628"/>
          <ac:picMkLst>
            <pc:docMk/>
            <pc:sldMk cId="2146262476" sldId="459"/>
            <ac:picMk id="7" creationId="{1DE82EF3-CEC3-5B2C-4CC9-2C65D471C6CD}"/>
          </ac:picMkLst>
        </pc:picChg>
      </pc:sldChg>
      <pc:sldChg chg="addSp delSp modSp add mod ord delAnim modNotesTx">
        <pc:chgData name="Gelina Montierro" userId="9dc535ca-363d-45cb-8f66-20ae3e980199" providerId="ADAL" clId="{78DBE0A3-7AF1-494A-8032-C3DB7FD9DAFB}" dt="2024-03-25T00:00:14.532" v="4654" actId="1076"/>
        <pc:sldMkLst>
          <pc:docMk/>
          <pc:sldMk cId="78433342" sldId="460"/>
        </pc:sldMkLst>
        <pc:spChg chg="del mod">
          <ac:chgData name="Gelina Montierro" userId="9dc535ca-363d-45cb-8f66-20ae3e980199" providerId="ADAL" clId="{78DBE0A3-7AF1-494A-8032-C3DB7FD9DAFB}" dt="2024-03-24T22:34:36.947" v="2782" actId="478"/>
          <ac:spMkLst>
            <pc:docMk/>
            <pc:sldMk cId="78433342" sldId="460"/>
            <ac:spMk id="2" creationId="{53B93588-A723-5F7E-7927-DB5E57E4ABE9}"/>
          </ac:spMkLst>
        </pc:spChg>
        <pc:spChg chg="del mod">
          <ac:chgData name="Gelina Montierro" userId="9dc535ca-363d-45cb-8f66-20ae3e980199" providerId="ADAL" clId="{78DBE0A3-7AF1-494A-8032-C3DB7FD9DAFB}" dt="2024-03-24T22:54:15.174" v="3045" actId="478"/>
          <ac:spMkLst>
            <pc:docMk/>
            <pc:sldMk cId="78433342" sldId="460"/>
            <ac:spMk id="4" creationId="{BE4AA22F-DF98-F818-4743-6E4B0B48C59A}"/>
          </ac:spMkLst>
        </pc:spChg>
        <pc:spChg chg="add del mod">
          <ac:chgData name="Gelina Montierro" userId="9dc535ca-363d-45cb-8f66-20ae3e980199" providerId="ADAL" clId="{78DBE0A3-7AF1-494A-8032-C3DB7FD9DAFB}" dt="2024-03-24T23:55:36.188" v="4549" actId="478"/>
          <ac:spMkLst>
            <pc:docMk/>
            <pc:sldMk cId="78433342" sldId="460"/>
            <ac:spMk id="5" creationId="{E6B2B951-FC92-1FCF-2216-AAC741E7A0F1}"/>
          </ac:spMkLst>
        </pc:spChg>
        <pc:spChg chg="add del mod or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7" creationId="{4E972145-3895-73E8-C3BA-6CF6489383F6}"/>
          </ac:spMkLst>
        </pc:spChg>
        <pc:spChg chg="add mod">
          <ac:chgData name="Gelina Montierro" userId="9dc535ca-363d-45cb-8f66-20ae3e980199" providerId="ADAL" clId="{78DBE0A3-7AF1-494A-8032-C3DB7FD9DAFB}" dt="2024-03-24T23:58:40.214" v="4646" actId="1035"/>
          <ac:spMkLst>
            <pc:docMk/>
            <pc:sldMk cId="78433342" sldId="460"/>
            <ac:spMk id="10" creationId="{92EA7CB1-9A13-C1EB-04DF-296A80FDCCCF}"/>
          </ac:spMkLst>
        </pc:spChg>
        <pc:spChg chg="add del mo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11" creationId="{2512861A-000F-C4DA-EBF4-4998B9EB6F96}"/>
          </ac:spMkLst>
        </pc:spChg>
        <pc:spChg chg="add del mod or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12" creationId="{74FF37BE-6C33-2E14-866B-7360227F9AE0}"/>
          </ac:spMkLst>
        </pc:spChg>
        <pc:spChg chg="add del mo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23" creationId="{6AC40AFE-34A7-1689-4D0A-C5E9F6063CF5}"/>
          </ac:spMkLst>
        </pc:spChg>
        <pc:spChg chg="add del">
          <ac:chgData name="Gelina Montierro" userId="9dc535ca-363d-45cb-8f66-20ae3e980199" providerId="ADAL" clId="{78DBE0A3-7AF1-494A-8032-C3DB7FD9DAFB}" dt="2024-03-24T23:03:44.595" v="3133" actId="11529"/>
          <ac:spMkLst>
            <pc:docMk/>
            <pc:sldMk cId="78433342" sldId="460"/>
            <ac:spMk id="34" creationId="{BA30637B-2365-523B-7096-A2E64125DA75}"/>
          </ac:spMkLst>
        </pc:spChg>
        <pc:spChg chg="add mod">
          <ac:chgData name="Gelina Montierro" userId="9dc535ca-363d-45cb-8f66-20ae3e980199" providerId="ADAL" clId="{78DBE0A3-7AF1-494A-8032-C3DB7FD9DAFB}" dt="2024-03-25T00:00:10.911" v="4653" actId="1035"/>
          <ac:spMkLst>
            <pc:docMk/>
            <pc:sldMk cId="78433342" sldId="460"/>
            <ac:spMk id="39" creationId="{322459D0-19CD-B199-508B-9BBB5AC1199C}"/>
          </ac:spMkLst>
        </pc:spChg>
        <pc:spChg chg="add mod">
          <ac:chgData name="Gelina Montierro" userId="9dc535ca-363d-45cb-8f66-20ae3e980199" providerId="ADAL" clId="{78DBE0A3-7AF1-494A-8032-C3DB7FD9DAFB}" dt="2024-03-25T00:00:14.532" v="4654" actId="1076"/>
          <ac:spMkLst>
            <pc:docMk/>
            <pc:sldMk cId="78433342" sldId="460"/>
            <ac:spMk id="40" creationId="{9E766798-6748-21DD-849A-3BA1635CD18F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2" creationId="{CAD4BCC7-B596-17D1-1B37-609BB9569BD9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7" creationId="{ACCB742B-8128-B6A6-9F1B-66AA644FBEAD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8" creationId="{AE12CC96-C3AA-809B-58BB-E26C7DFC3A06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9" creationId="{C2435261-3F73-F90A-01A2-EFC2B94F5899}"/>
          </ac:spMkLst>
        </pc:spChg>
        <pc:picChg chg="mod">
          <ac:chgData name="Gelina Montierro" userId="9dc535ca-363d-45cb-8f66-20ae3e980199" providerId="ADAL" clId="{78DBE0A3-7AF1-494A-8032-C3DB7FD9DAFB}" dt="2024-03-24T23:01:49.252" v="3121" actId="1076"/>
          <ac:picMkLst>
            <pc:docMk/>
            <pc:sldMk cId="78433342" sldId="460"/>
            <ac:picMk id="3" creationId="{F7857CD5-8111-3B84-4A6C-769674338015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6" creationId="{5CA6CC32-2C21-D445-ADEA-2CFDBC07458B}"/>
          </ac:picMkLst>
        </pc:picChg>
        <pc:picChg chg="del">
          <ac:chgData name="Gelina Montierro" userId="9dc535ca-363d-45cb-8f66-20ae3e980199" providerId="ADAL" clId="{78DBE0A3-7AF1-494A-8032-C3DB7FD9DAFB}" dt="2024-03-24T22:54:15.653" v="3046" actId="478"/>
          <ac:picMkLst>
            <pc:docMk/>
            <pc:sldMk cId="78433342" sldId="460"/>
            <ac:picMk id="8" creationId="{018009E1-FAC9-AB4B-1FEA-A586317D2A9A}"/>
          </ac:picMkLst>
        </pc:picChg>
        <pc:picChg chg="add mod">
          <ac:chgData name="Gelina Montierro" userId="9dc535ca-363d-45cb-8f66-20ae3e980199" providerId="ADAL" clId="{78DBE0A3-7AF1-494A-8032-C3DB7FD9DAFB}" dt="2024-03-24T23:01:41.177" v="3118" actId="1076"/>
          <ac:picMkLst>
            <pc:docMk/>
            <pc:sldMk cId="78433342" sldId="460"/>
            <ac:picMk id="27" creationId="{4218B8EE-3CAD-CA8F-AC28-DFB76B782057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29" creationId="{7E2F22DE-FC8A-C39E-9EBE-659FC01DBAA8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31" creationId="{5245B031-D17F-4862-9826-A88818677FA2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1" creationId="{FC345684-BB0C-402B-45E8-00CA4AA30EA2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3" creationId="{4F8AA01C-128C-1E91-A820-DB6B2DA37C20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4" creationId="{C64EAB68-6B7F-28E0-4F80-5B367A167AA5}"/>
          </ac:picMkLst>
        </pc:picChg>
        <pc:cxnChg chg="add del mod">
          <ac:chgData name="Gelina Montierro" userId="9dc535ca-363d-45cb-8f66-20ae3e980199" providerId="ADAL" clId="{78DBE0A3-7AF1-494A-8032-C3DB7FD9DAFB}" dt="2024-03-24T23:44:53.876" v="3991" actId="478"/>
          <ac:cxnSpMkLst>
            <pc:docMk/>
            <pc:sldMk cId="78433342" sldId="460"/>
            <ac:cxnSpMk id="14" creationId="{3A106ADB-E4BE-3BB0-35BA-4A2CF28A0010}"/>
          </ac:cxnSpMkLst>
        </pc:cxnChg>
        <pc:cxnChg chg="add del mod">
          <ac:chgData name="Gelina Montierro" userId="9dc535ca-363d-45cb-8f66-20ae3e980199" providerId="ADAL" clId="{78DBE0A3-7AF1-494A-8032-C3DB7FD9DAFB}" dt="2024-03-24T23:44:53.876" v="3991" actId="478"/>
          <ac:cxnSpMkLst>
            <pc:docMk/>
            <pc:sldMk cId="78433342" sldId="460"/>
            <ac:cxnSpMk id="16" creationId="{466BD9FC-865E-94FB-1822-6A46ECECF21C}"/>
          </ac:cxnSpMkLst>
        </pc:cxnChg>
        <pc:cxnChg chg="add del mod">
          <ac:chgData name="Gelina Montierro" userId="9dc535ca-363d-45cb-8f66-20ae3e980199" providerId="ADAL" clId="{78DBE0A3-7AF1-494A-8032-C3DB7FD9DAFB}" dt="2024-03-24T22:58:25.831" v="3098" actId="478"/>
          <ac:cxnSpMkLst>
            <pc:docMk/>
            <pc:sldMk cId="78433342" sldId="460"/>
            <ac:cxnSpMk id="20" creationId="{14288F31-6F1A-0FA1-ABEF-C3F4A42828AA}"/>
          </ac:cxnSpMkLst>
        </pc:cxnChg>
        <pc:cxnChg chg="add del mod">
          <ac:chgData name="Gelina Montierro" userId="9dc535ca-363d-45cb-8f66-20ae3e980199" providerId="ADAL" clId="{78DBE0A3-7AF1-494A-8032-C3DB7FD9DAFB}" dt="2024-03-24T22:50:17.469" v="3040" actId="478"/>
          <ac:cxnSpMkLst>
            <pc:docMk/>
            <pc:sldMk cId="78433342" sldId="460"/>
            <ac:cxnSpMk id="24" creationId="{69FDF82F-D3C9-5881-0126-BB761C842FA9}"/>
          </ac:cxnSpMkLst>
        </pc:cxnChg>
        <pc:cxnChg chg="add del mod">
          <ac:chgData name="Gelina Montierro" userId="9dc535ca-363d-45cb-8f66-20ae3e980199" providerId="ADAL" clId="{78DBE0A3-7AF1-494A-8032-C3DB7FD9DAFB}" dt="2024-03-24T22:50:18.140" v="3041" actId="478"/>
          <ac:cxnSpMkLst>
            <pc:docMk/>
            <pc:sldMk cId="78433342" sldId="460"/>
            <ac:cxnSpMk id="26" creationId="{66F122AA-CD15-190E-E6D3-9F0943BA111B}"/>
          </ac:cxnSpMkLst>
        </pc:cxnChg>
        <pc:cxnChg chg="add mod">
          <ac:chgData name="Gelina Montierro" userId="9dc535ca-363d-45cb-8f66-20ae3e980199" providerId="ADAL" clId="{78DBE0A3-7AF1-494A-8032-C3DB7FD9DAFB}" dt="2024-03-24T23:45:02.624" v="3993"/>
          <ac:cxnSpMkLst>
            <pc:docMk/>
            <pc:sldMk cId="78433342" sldId="460"/>
            <ac:cxnSpMk id="45" creationId="{17770E4A-BD3F-2A01-EA7E-298EB9233BE7}"/>
          </ac:cxnSpMkLst>
        </pc:cxnChg>
        <pc:cxnChg chg="add mod">
          <ac:chgData name="Gelina Montierro" userId="9dc535ca-363d-45cb-8f66-20ae3e980199" providerId="ADAL" clId="{78DBE0A3-7AF1-494A-8032-C3DB7FD9DAFB}" dt="2024-03-24T23:45:02.624" v="3993"/>
          <ac:cxnSpMkLst>
            <pc:docMk/>
            <pc:sldMk cId="78433342" sldId="460"/>
            <ac:cxnSpMk id="46" creationId="{BC33E59B-9735-B9A7-3E09-2AB1B35C860D}"/>
          </ac:cxnSpMkLst>
        </pc:cxnChg>
      </pc:sldChg>
      <pc:sldChg chg="delSp modSp add mod ord modNotesTx">
        <pc:chgData name="Gelina Montierro" userId="9dc535ca-363d-45cb-8f66-20ae3e980199" providerId="ADAL" clId="{78DBE0A3-7AF1-494A-8032-C3DB7FD9DAFB}" dt="2024-03-24T23:59:02.023" v="4649" actId="1076"/>
        <pc:sldMkLst>
          <pc:docMk/>
          <pc:sldMk cId="238750445" sldId="461"/>
        </pc:sldMkLst>
        <pc:spChg chg="del mod">
          <ac:chgData name="Gelina Montierro" userId="9dc535ca-363d-45cb-8f66-20ae3e980199" providerId="ADAL" clId="{78DBE0A3-7AF1-494A-8032-C3DB7FD9DAFB}" dt="2024-03-24T23:53:14.332" v="4517"/>
          <ac:spMkLst>
            <pc:docMk/>
            <pc:sldMk cId="238750445" sldId="461"/>
            <ac:spMk id="5" creationId="{E6B2B951-FC92-1FCF-2216-AAC741E7A0F1}"/>
          </ac:spMkLst>
        </pc:spChg>
        <pc:spChg chg="mod">
          <ac:chgData name="Gelina Montierro" userId="9dc535ca-363d-45cb-8f66-20ae3e980199" providerId="ADAL" clId="{78DBE0A3-7AF1-494A-8032-C3DB7FD9DAFB}" dt="2024-03-24T23:44:25.636" v="3986" actId="1076"/>
          <ac:spMkLst>
            <pc:docMk/>
            <pc:sldMk cId="238750445" sldId="461"/>
            <ac:spMk id="7" creationId="{4E972145-3895-73E8-C3BA-6CF6489383F6}"/>
          </ac:spMkLst>
        </pc:spChg>
        <pc:spChg chg="mod">
          <ac:chgData name="Gelina Montierro" userId="9dc535ca-363d-45cb-8f66-20ae3e980199" providerId="ADAL" clId="{78DBE0A3-7AF1-494A-8032-C3DB7FD9DAFB}" dt="2024-03-24T23:38:32.583" v="3949" actId="14100"/>
          <ac:spMkLst>
            <pc:docMk/>
            <pc:sldMk cId="238750445" sldId="461"/>
            <ac:spMk id="10" creationId="{92EA7CB1-9A13-C1EB-04DF-296A80FDCCCF}"/>
          </ac:spMkLst>
        </pc:spChg>
        <pc:spChg chg="mod">
          <ac:chgData name="Gelina Montierro" userId="9dc535ca-363d-45cb-8f66-20ae3e980199" providerId="ADAL" clId="{78DBE0A3-7AF1-494A-8032-C3DB7FD9DAFB}" dt="2024-03-24T23:44:30.951" v="3987" actId="1076"/>
          <ac:spMkLst>
            <pc:docMk/>
            <pc:sldMk cId="238750445" sldId="461"/>
            <ac:spMk id="11" creationId="{2512861A-000F-C4DA-EBF4-4998B9EB6F96}"/>
          </ac:spMkLst>
        </pc:spChg>
        <pc:spChg chg="mod">
          <ac:chgData name="Gelina Montierro" userId="9dc535ca-363d-45cb-8f66-20ae3e980199" providerId="ADAL" clId="{78DBE0A3-7AF1-494A-8032-C3DB7FD9DAFB}" dt="2024-03-24T23:44:40.947" v="3990" actId="1076"/>
          <ac:spMkLst>
            <pc:docMk/>
            <pc:sldMk cId="238750445" sldId="461"/>
            <ac:spMk id="12" creationId="{74FF37BE-6C33-2E14-866B-7360227F9AE0}"/>
          </ac:spMkLst>
        </pc:spChg>
        <pc:spChg chg="mod">
          <ac:chgData name="Gelina Montierro" userId="9dc535ca-363d-45cb-8f66-20ae3e980199" providerId="ADAL" clId="{78DBE0A3-7AF1-494A-8032-C3DB7FD9DAFB}" dt="2024-03-24T23:44:38.351" v="3989" actId="1076"/>
          <ac:spMkLst>
            <pc:docMk/>
            <pc:sldMk cId="238750445" sldId="461"/>
            <ac:spMk id="23" creationId="{6AC40AFE-34A7-1689-4D0A-C5E9F6063CF5}"/>
          </ac:spMkLst>
        </pc:spChg>
        <pc:spChg chg="mod">
          <ac:chgData name="Gelina Montierro" userId="9dc535ca-363d-45cb-8f66-20ae3e980199" providerId="ADAL" clId="{78DBE0A3-7AF1-494A-8032-C3DB7FD9DAFB}" dt="2024-03-24T23:59:02.023" v="4649" actId="1076"/>
          <ac:spMkLst>
            <pc:docMk/>
            <pc:sldMk cId="238750445" sldId="461"/>
            <ac:spMk id="39" creationId="{322459D0-19CD-B199-508B-9BBB5AC1199C}"/>
          </ac:spMkLst>
        </pc:spChg>
        <pc:spChg chg="del">
          <ac:chgData name="Gelina Montierro" userId="9dc535ca-363d-45cb-8f66-20ae3e980199" providerId="ADAL" clId="{78DBE0A3-7AF1-494A-8032-C3DB7FD9DAFB}" dt="2024-03-24T23:33:07.111" v="3679" actId="478"/>
          <ac:spMkLst>
            <pc:docMk/>
            <pc:sldMk cId="238750445" sldId="461"/>
            <ac:spMk id="40" creationId="{9E766798-6748-21DD-849A-3BA1635CD18F}"/>
          </ac:spMkLst>
        </pc:spChg>
        <pc:picChg chg="mod">
          <ac:chgData name="Gelina Montierro" userId="9dc535ca-363d-45cb-8f66-20ae3e980199" providerId="ADAL" clId="{78DBE0A3-7AF1-494A-8032-C3DB7FD9DAFB}" dt="2024-03-24T23:43:34.462" v="3973" actId="14100"/>
          <ac:picMkLst>
            <pc:docMk/>
            <pc:sldMk cId="238750445" sldId="461"/>
            <ac:picMk id="6" creationId="{5CA6CC32-2C21-D445-ADEA-2CFDBC07458B}"/>
          </ac:picMkLst>
        </pc:picChg>
        <pc:picChg chg="mod">
          <ac:chgData name="Gelina Montierro" userId="9dc535ca-363d-45cb-8f66-20ae3e980199" providerId="ADAL" clId="{78DBE0A3-7AF1-494A-8032-C3DB7FD9DAFB}" dt="2024-03-24T23:43:28.219" v="3971" actId="14100"/>
          <ac:picMkLst>
            <pc:docMk/>
            <pc:sldMk cId="238750445" sldId="461"/>
            <ac:picMk id="29" creationId="{7E2F22DE-FC8A-C39E-9EBE-659FC01DBAA8}"/>
          </ac:picMkLst>
        </pc:picChg>
        <pc:picChg chg="mod modCrop">
          <ac:chgData name="Gelina Montierro" userId="9dc535ca-363d-45cb-8f66-20ae3e980199" providerId="ADAL" clId="{78DBE0A3-7AF1-494A-8032-C3DB7FD9DAFB}" dt="2024-03-24T23:43:57.266" v="3978" actId="18131"/>
          <ac:picMkLst>
            <pc:docMk/>
            <pc:sldMk cId="238750445" sldId="461"/>
            <ac:picMk id="31" creationId="{5245B031-D17F-4862-9826-A88818677FA2}"/>
          </ac:picMkLst>
        </pc:picChg>
        <pc:cxnChg chg="mod">
          <ac:chgData name="Gelina Montierro" userId="9dc535ca-363d-45cb-8f66-20ae3e980199" providerId="ADAL" clId="{78DBE0A3-7AF1-494A-8032-C3DB7FD9DAFB}" dt="2024-03-24T23:44:19.624" v="3985" actId="14100"/>
          <ac:cxnSpMkLst>
            <pc:docMk/>
            <pc:sldMk cId="238750445" sldId="461"/>
            <ac:cxnSpMk id="14" creationId="{3A106ADB-E4BE-3BB0-35BA-4A2CF28A0010}"/>
          </ac:cxnSpMkLst>
        </pc:cxnChg>
        <pc:cxnChg chg="mod">
          <ac:chgData name="Gelina Montierro" userId="9dc535ca-363d-45cb-8f66-20ae3e980199" providerId="ADAL" clId="{78DBE0A3-7AF1-494A-8032-C3DB7FD9DAFB}" dt="2024-03-24T23:44:14.854" v="3983" actId="14100"/>
          <ac:cxnSpMkLst>
            <pc:docMk/>
            <pc:sldMk cId="238750445" sldId="461"/>
            <ac:cxnSpMk id="16" creationId="{466BD9FC-865E-94FB-1822-6A46ECECF21C}"/>
          </ac:cxnSpMkLst>
        </pc:cxnChg>
      </pc:sldChg>
      <pc:sldChg chg="addSp modSp add del mod">
        <pc:chgData name="Gelina Montierro" userId="9dc535ca-363d-45cb-8f66-20ae3e980199" providerId="ADAL" clId="{78DBE0A3-7AF1-494A-8032-C3DB7FD9DAFB}" dt="2024-03-24T22:41:13.161" v="2862" actId="47"/>
        <pc:sldMkLst>
          <pc:docMk/>
          <pc:sldMk cId="4002336827" sldId="461"/>
        </pc:sldMkLst>
        <pc:spChg chg="mod">
          <ac:chgData name="Gelina Montierro" userId="9dc535ca-363d-45cb-8f66-20ae3e980199" providerId="ADAL" clId="{78DBE0A3-7AF1-494A-8032-C3DB7FD9DAFB}" dt="2024-03-24T22:36:46.048" v="2835" actId="1076"/>
          <ac:spMkLst>
            <pc:docMk/>
            <pc:sldMk cId="4002336827" sldId="461"/>
            <ac:spMk id="4" creationId="{BE4AA22F-DF98-F818-4743-6E4B0B48C59A}"/>
          </ac:spMkLst>
        </pc:spChg>
        <pc:spChg chg="add mod">
          <ac:chgData name="Gelina Montierro" userId="9dc535ca-363d-45cb-8f66-20ae3e980199" providerId="ADAL" clId="{78DBE0A3-7AF1-494A-8032-C3DB7FD9DAFB}" dt="2024-03-24T22:35:25.828" v="2789" actId="207"/>
          <ac:spMkLst>
            <pc:docMk/>
            <pc:sldMk cId="4002336827" sldId="461"/>
            <ac:spMk id="5" creationId="{BBA20ED5-EA27-DA6E-3AD8-7A2180E12B56}"/>
          </ac:spMkLst>
        </pc:spChg>
        <pc:spChg chg="add mod">
          <ac:chgData name="Gelina Montierro" userId="9dc535ca-363d-45cb-8f66-20ae3e980199" providerId="ADAL" clId="{78DBE0A3-7AF1-494A-8032-C3DB7FD9DAFB}" dt="2024-03-24T22:39:18.974" v="2856" actId="1076"/>
          <ac:spMkLst>
            <pc:docMk/>
            <pc:sldMk cId="4002336827" sldId="461"/>
            <ac:spMk id="7" creationId="{C3AD1B1E-3E57-0DD4-B900-22B55200E4DA}"/>
          </ac:spMkLst>
        </pc:spChg>
        <pc:spChg chg="add mod">
          <ac:chgData name="Gelina Montierro" userId="9dc535ca-363d-45cb-8f66-20ae3e980199" providerId="ADAL" clId="{78DBE0A3-7AF1-494A-8032-C3DB7FD9DAFB}" dt="2024-03-24T22:39:19.191" v="2857" actId="1076"/>
          <ac:spMkLst>
            <pc:docMk/>
            <pc:sldMk cId="4002336827" sldId="461"/>
            <ac:spMk id="10" creationId="{FE0E9C78-5CEF-97BE-E0C1-A53F19E5272D}"/>
          </ac:spMkLst>
        </pc:spChg>
        <pc:spChg chg="add mod">
          <ac:chgData name="Gelina Montierro" userId="9dc535ca-363d-45cb-8f66-20ae3e980199" providerId="ADAL" clId="{78DBE0A3-7AF1-494A-8032-C3DB7FD9DAFB}" dt="2024-03-24T22:37:19.276" v="2843" actId="1076"/>
          <ac:spMkLst>
            <pc:docMk/>
            <pc:sldMk cId="4002336827" sldId="461"/>
            <ac:spMk id="11" creationId="{10D8577B-140D-A107-66F2-9B51DDB1398A}"/>
          </ac:spMkLst>
        </pc:spChg>
        <pc:picChg chg="add mod">
          <ac:chgData name="Gelina Montierro" userId="9dc535ca-363d-45cb-8f66-20ae3e980199" providerId="ADAL" clId="{78DBE0A3-7AF1-494A-8032-C3DB7FD9DAFB}" dt="2024-03-24T22:35:01.063" v="2786" actId="1076"/>
          <ac:picMkLst>
            <pc:docMk/>
            <pc:sldMk cId="4002336827" sldId="461"/>
            <ac:picMk id="2" creationId="{D88243C6-6A5B-B4EB-4685-56687669612B}"/>
          </ac:picMkLst>
        </pc:picChg>
        <pc:picChg chg="add mod">
          <ac:chgData name="Gelina Montierro" userId="9dc535ca-363d-45cb-8f66-20ae3e980199" providerId="ADAL" clId="{78DBE0A3-7AF1-494A-8032-C3DB7FD9DAFB}" dt="2024-03-24T22:37:24.892" v="2845" actId="14100"/>
          <ac:picMkLst>
            <pc:docMk/>
            <pc:sldMk cId="4002336827" sldId="461"/>
            <ac:picMk id="6" creationId="{45A11E0C-4FBB-02CD-71A7-789783B91D64}"/>
          </ac:picMkLst>
        </pc:picChg>
        <pc:picChg chg="add mod">
          <ac:chgData name="Gelina Montierro" userId="9dc535ca-363d-45cb-8f66-20ae3e980199" providerId="ADAL" clId="{78DBE0A3-7AF1-494A-8032-C3DB7FD9DAFB}" dt="2024-03-24T22:36:57.576" v="2836" actId="14100"/>
          <ac:picMkLst>
            <pc:docMk/>
            <pc:sldMk cId="4002336827" sldId="461"/>
            <ac:picMk id="15" creationId="{CEB3F6BC-9F00-92B1-EFA9-BAF479921040}"/>
          </ac:picMkLst>
        </pc:picChg>
        <pc:picChg chg="add mod">
          <ac:chgData name="Gelina Montierro" userId="9dc535ca-363d-45cb-8f66-20ae3e980199" providerId="ADAL" clId="{78DBE0A3-7AF1-494A-8032-C3DB7FD9DAFB}" dt="2024-03-24T22:37:12.422" v="2841" actId="1076"/>
          <ac:picMkLst>
            <pc:docMk/>
            <pc:sldMk cId="4002336827" sldId="461"/>
            <ac:picMk id="16" creationId="{6F6B3342-949D-6738-BBFE-B7CE929B262A}"/>
          </ac:picMkLst>
        </pc:picChg>
        <pc:cxnChg chg="add mod">
          <ac:chgData name="Gelina Montierro" userId="9dc535ca-363d-45cb-8f66-20ae3e980199" providerId="ADAL" clId="{78DBE0A3-7AF1-494A-8032-C3DB7FD9DAFB}" dt="2024-03-24T22:39:19.391" v="2858" actId="1076"/>
          <ac:cxnSpMkLst>
            <pc:docMk/>
            <pc:sldMk cId="4002336827" sldId="461"/>
            <ac:cxnSpMk id="12" creationId="{9CA2A2CC-7A5D-46C4-2769-203C2ED276B0}"/>
          </ac:cxnSpMkLst>
        </pc:cxnChg>
        <pc:cxnChg chg="add mod">
          <ac:chgData name="Gelina Montierro" userId="9dc535ca-363d-45cb-8f66-20ae3e980199" providerId="ADAL" clId="{78DBE0A3-7AF1-494A-8032-C3DB7FD9DAFB}" dt="2024-03-24T22:39:18.974" v="2856" actId="1076"/>
          <ac:cxnSpMkLst>
            <pc:docMk/>
            <pc:sldMk cId="4002336827" sldId="461"/>
            <ac:cxnSpMk id="13" creationId="{910264CA-00A3-49E6-0CB3-D7971EF60B28}"/>
          </ac:cxnSpMkLst>
        </pc:cxnChg>
        <pc:cxnChg chg="add mod">
          <ac:chgData name="Gelina Montierro" userId="9dc535ca-363d-45cb-8f66-20ae3e980199" providerId="ADAL" clId="{78DBE0A3-7AF1-494A-8032-C3DB7FD9DAFB}" dt="2024-03-24T22:37:15.050" v="2842" actId="1076"/>
          <ac:cxnSpMkLst>
            <pc:docMk/>
            <pc:sldMk cId="4002336827" sldId="461"/>
            <ac:cxnSpMk id="14" creationId="{D79820BD-6740-052F-9E96-694EFC30C8F8}"/>
          </ac:cxnSpMkLst>
        </pc:cxnChg>
      </pc:sldChg>
      <pc:sldChg chg="delSp modSp new del mod setBg">
        <pc:chgData name="Gelina Montierro" userId="9dc535ca-363d-45cb-8f66-20ae3e980199" providerId="ADAL" clId="{78DBE0A3-7AF1-494A-8032-C3DB7FD9DAFB}" dt="2024-03-25T00:24:39.416" v="4866" actId="47"/>
        <pc:sldMkLst>
          <pc:docMk/>
          <pc:sldMk cId="2681902085" sldId="462"/>
        </pc:sldMkLst>
        <pc:spChg chg="mod">
          <ac:chgData name="Gelina Montierro" userId="9dc535ca-363d-45cb-8f66-20ae3e980199" providerId="ADAL" clId="{78DBE0A3-7AF1-494A-8032-C3DB7FD9DAFB}" dt="2024-03-25T00:02:52.054" v="4757" actId="14100"/>
          <ac:spMkLst>
            <pc:docMk/>
            <pc:sldMk cId="2681902085" sldId="462"/>
            <ac:spMk id="2" creationId="{1DB2D96D-9151-E198-78DC-F05225288C6D}"/>
          </ac:spMkLst>
        </pc:spChg>
        <pc:spChg chg="del">
          <ac:chgData name="Gelina Montierro" userId="9dc535ca-363d-45cb-8f66-20ae3e980199" providerId="ADAL" clId="{78DBE0A3-7AF1-494A-8032-C3DB7FD9DAFB}" dt="2024-03-24T23:47:17.018" v="4184" actId="478"/>
          <ac:spMkLst>
            <pc:docMk/>
            <pc:sldMk cId="2681902085" sldId="462"/>
            <ac:spMk id="3" creationId="{5F2CCF4A-9049-63D4-DF62-3CC85E0C06CB}"/>
          </ac:spMkLst>
        </pc:spChg>
      </pc:sldChg>
      <pc:sldChg chg="addSp delSp modSp add del mod ord">
        <pc:chgData name="Gelina Montierro" userId="9dc535ca-363d-45cb-8f66-20ae3e980199" providerId="ADAL" clId="{78DBE0A3-7AF1-494A-8032-C3DB7FD9DAFB}" dt="2024-03-24T23:05:49.070" v="3177" actId="47"/>
        <pc:sldMkLst>
          <pc:docMk/>
          <pc:sldMk cId="4082845724" sldId="462"/>
        </pc:sldMkLst>
        <pc:spChg chg="add del mod">
          <ac:chgData name="Gelina Montierro" userId="9dc535ca-363d-45cb-8f66-20ae3e980199" providerId="ADAL" clId="{78DBE0A3-7AF1-494A-8032-C3DB7FD9DAFB}" dt="2024-03-24T22:42:15.121" v="2879" actId="478"/>
          <ac:spMkLst>
            <pc:docMk/>
            <pc:sldMk cId="4082845724" sldId="462"/>
            <ac:spMk id="2" creationId="{49C2118A-06FD-7AA9-798C-22C81A67ADC7}"/>
          </ac:spMkLst>
        </pc:spChg>
        <pc:spChg chg="add del mod">
          <ac:chgData name="Gelina Montierro" userId="9dc535ca-363d-45cb-8f66-20ae3e980199" providerId="ADAL" clId="{78DBE0A3-7AF1-494A-8032-C3DB7FD9DAFB}" dt="2024-03-24T22:42:13.856" v="2878" actId="478"/>
          <ac:spMkLst>
            <pc:docMk/>
            <pc:sldMk cId="4082845724" sldId="462"/>
            <ac:spMk id="4" creationId="{DC1AC68E-D491-4C61-798F-9409F2222533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7" creationId="{4E972145-3895-73E8-C3BA-6CF6489383F6}"/>
          </ac:spMkLst>
        </pc:spChg>
        <pc:spChg chg="add 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8" creationId="{E6B2B951-FC92-1FCF-2216-AAC741E7A0F1}"/>
          </ac:spMkLst>
        </pc:spChg>
        <pc:spChg chg="add 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0" creationId="{92EA7CB1-9A13-C1EB-04DF-296A80FDCCCF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1" creationId="{2512861A-000F-C4DA-EBF4-4998B9EB6F96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2" creationId="{74FF37BE-6C33-2E14-866B-7360227F9AE0}"/>
          </ac:spMkLst>
        </pc:sp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6" creationId="{5CA6CC32-2C21-D445-ADEA-2CFDBC07458B}"/>
          </ac:picMkLst>
        </pc:pic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29" creationId="{7E2F22DE-FC8A-C39E-9EBE-659FC01DBAA8}"/>
          </ac:picMkLst>
        </pc:pic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31" creationId="{5245B031-D17F-4862-9826-A88818677FA2}"/>
          </ac:picMkLst>
        </pc:pic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0" creationId="{14288F31-6F1A-0FA1-ABEF-C3F4A42828AA}"/>
          </ac:cxnSpMkLst>
        </pc:cxn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4" creationId="{69FDF82F-D3C9-5881-0126-BB761C842FA9}"/>
          </ac:cxnSpMkLst>
        </pc:cxn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6" creationId="{66F122AA-CD15-190E-E6D3-9F0943BA111B}"/>
          </ac:cxnSpMkLst>
        </pc:cxnChg>
      </pc:sldChg>
      <pc:sldChg chg="delSp new del mod setBg">
        <pc:chgData name="Gelina Montierro" userId="9dc535ca-363d-45cb-8f66-20ae3e980199" providerId="ADAL" clId="{78DBE0A3-7AF1-494A-8032-C3DB7FD9DAFB}" dt="2024-03-25T00:25:01.652" v="4870" actId="47"/>
        <pc:sldMkLst>
          <pc:docMk/>
          <pc:sldMk cId="547681104" sldId="463"/>
        </pc:sldMkLst>
        <pc:spChg chg="del">
          <ac:chgData name="Gelina Montierro" userId="9dc535ca-363d-45cb-8f66-20ae3e980199" providerId="ADAL" clId="{78DBE0A3-7AF1-494A-8032-C3DB7FD9DAFB}" dt="2024-03-24T23:47:43.728" v="4196" actId="478"/>
          <ac:spMkLst>
            <pc:docMk/>
            <pc:sldMk cId="547681104" sldId="463"/>
            <ac:spMk id="2" creationId="{576C8C87-0F9A-573B-83FA-EDA4ECFE4EC2}"/>
          </ac:spMkLst>
        </pc:spChg>
        <pc:spChg chg="del">
          <ac:chgData name="Gelina Montierro" userId="9dc535ca-363d-45cb-8f66-20ae3e980199" providerId="ADAL" clId="{78DBE0A3-7AF1-494A-8032-C3DB7FD9DAFB}" dt="2024-03-24T23:47:43.728" v="4196" actId="478"/>
          <ac:spMkLst>
            <pc:docMk/>
            <pc:sldMk cId="547681104" sldId="463"/>
            <ac:spMk id="3" creationId="{2E78CB04-21EC-1F7E-8900-291FCADCF20A}"/>
          </ac:spMkLst>
        </pc:spChg>
      </pc:sldChg>
      <pc:sldChg chg="add del ord setBg">
        <pc:chgData name="Gelina Montierro" userId="9dc535ca-363d-45cb-8f66-20ae3e980199" providerId="ADAL" clId="{78DBE0A3-7AF1-494A-8032-C3DB7FD9DAFB}" dt="2024-03-25T00:25:00.718" v="4869" actId="47"/>
        <pc:sldMkLst>
          <pc:docMk/>
          <pc:sldMk cId="1924977371" sldId="464"/>
        </pc:sldMkLst>
      </pc:sldChg>
      <pc:sldChg chg="add ord">
        <pc:chgData name="Gelina Montierro" userId="9dc535ca-363d-45cb-8f66-20ae3e980199" providerId="ADAL" clId="{78DBE0A3-7AF1-494A-8032-C3DB7FD9DAFB}" dt="2024-03-25T00:01:00.656" v="4674"/>
        <pc:sldMkLst>
          <pc:docMk/>
          <pc:sldMk cId="1079493318" sldId="465"/>
        </pc:sldMkLst>
      </pc:sldChg>
      <pc:sldChg chg="add">
        <pc:chgData name="Gelina Montierro" userId="9dc535ca-363d-45cb-8f66-20ae3e980199" providerId="ADAL" clId="{78DBE0A3-7AF1-494A-8032-C3DB7FD9DAFB}" dt="2024-03-25T00:01:21.379" v="4720"/>
        <pc:sldMkLst>
          <pc:docMk/>
          <pc:sldMk cId="1593315717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8A80-827A-4742-9ED3-771A177C28EE}" type="datetimeFigureOut">
              <a:rPr lang="en-AU" smtClean="0"/>
              <a:t>25/03/2024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509A-4ABC-4C2C-A56C-129539837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1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SINGLE SLIDE –  General Info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F509A-4ABC-4C2C-A56C-1295398373A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41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31D-820F-C5FD-17D5-B52BDF181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31633-31FF-1A8A-D56E-5040A1B74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C4D4-572E-DA72-D4C8-573AB034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93C8F-4508-A8E0-4F51-24F2B321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B54A-CA1C-629D-E271-6F61DE66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38A-BCBF-23D9-27CA-B8A46C71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B766-2A5D-9FCE-8671-83EF4EB1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51FC-5E74-EF69-CCCE-5208AFFE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BAE4-57AE-E605-4833-455AFD64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4230-911B-5655-1106-1D237561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5B114-8642-752E-9154-1C5C72730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4A4A2-F9BE-3AD3-D3A8-AE0F34F48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0E24-D2A0-75ED-A1AE-46D9DBD6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8B51-78FC-F793-31AB-55FB3220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739D-F31E-CCD7-7D8A-10E314F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C8EB-A7D1-95D0-578D-067F93A5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215A-5068-BC06-7EAD-76150415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F742-9900-42EF-F9BC-AAE19CDF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044D9-43AB-8EAA-00F3-FFF9D0EF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83CA-2F53-7A6E-CB05-2CFE54E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0D30-9558-991B-6937-798F4EB3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5CD0A-CDBA-66DC-5974-761887EA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2502E-582B-0E26-D1B4-88C6476B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85C6-9DF2-BEEA-FC9C-256CAB68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F300-F2E3-1709-5D0D-6848D526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DC90-E782-A69B-C893-21E2A1A5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790A-EBC4-FB47-70EF-F5692CD70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D0B9E-2F7C-A30C-41E0-04232745A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74FF-A3C3-1E1E-4D3E-3616A95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6490E-ED69-1A88-CE7B-0B8950A9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7D76F-76EA-B401-3C6A-88340AA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A255-FFD3-30FF-CE96-85688636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6CCBB-74AE-DE17-C4DC-4819CDEF6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9153-498D-7CF0-F7E2-E1776B39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AF2DD-ACFF-44D7-8AF4-9F1AEF364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99EDD-1B53-B67B-30BE-4F5D68A4D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F59B7-11AC-593C-9018-69C51679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64E73-2B2E-5B4C-020F-B6CF595F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5B6F9-AAC5-30B7-03D9-326C1D2D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122A-6849-7955-4782-30B7D9B6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6E983-878E-B813-5AB1-1F035120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C198D-E20C-2162-BC9F-A4C3731C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7BDC7-6EF2-7B7C-42F7-EB878B0D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5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95F33-13E7-205D-32FD-1245B9A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11098-776A-1CF8-9F64-5B5E3FB3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E4025-04E6-C504-4EB3-45A79091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3F5F-7F03-6995-3E18-F68B1BE6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3401-40D8-A08A-30A6-02AC9E42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A05AA-78CC-8F22-249B-64DF71C2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7CD8D-9B03-28F9-E4B2-B5D243D7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1A13B-EF60-1476-2AF9-D2DC9BE7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44A3B-B619-8427-AFD8-EF3EC7B9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A6EB-BC15-0072-E70E-96D0BF21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BA61F-13E4-5C4C-0AED-EE203D69A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8FE17-FEE5-EDD6-467C-6F548709E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139E6-AF2F-3F98-4BC7-B15B8EED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A4135-4180-4883-EFED-9005EB54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6C392-82A3-6060-FA07-44F13CDD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33B34-1F21-0C1E-5F14-F118B484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DA1A7-BE68-6BB0-9E6F-B55D75AD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12EA-BD1D-C2F4-7D0E-AD3E4F86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152D-2BA7-4368-8122-61A3D2916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C80-3305-AE68-9D2A-480D0FC4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ZuhSQqY-AQ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68FD-B2FD-D83E-E362-706C322A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E85A6-F199-07F0-70B3-E9C75929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256" y="5803924"/>
            <a:ext cx="799245" cy="794099"/>
          </a:xfrm>
          <a:prstGeom prst="rect">
            <a:avLst/>
          </a:prstGeom>
        </p:spPr>
      </p:pic>
      <p:pic>
        <p:nvPicPr>
          <p:cNvPr id="3" name="Picture 2" descr="A blue and gold shield with white text&#10;&#10;Description automatically generated">
            <a:extLst>
              <a:ext uri="{FF2B5EF4-FFF2-40B4-BE49-F238E27FC236}">
                <a16:creationId xmlns:a16="http://schemas.microsoft.com/office/drawing/2014/main" id="{CAA063CE-27E4-1F20-1FCC-73802F085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65" y="5803924"/>
            <a:ext cx="794099" cy="794099"/>
          </a:xfrm>
          <a:prstGeom prst="rect">
            <a:avLst/>
          </a:prstGeom>
        </p:spPr>
      </p:pic>
      <p:pic>
        <p:nvPicPr>
          <p:cNvPr id="2" name="Online Media 1" title="Synod 2023: The Road Ahead towards a Diocesan Plan">
            <a:hlinkClick r:id="" action="ppaction://media"/>
            <a:extLst>
              <a:ext uri="{FF2B5EF4-FFF2-40B4-BE49-F238E27FC236}">
                <a16:creationId xmlns:a16="http://schemas.microsoft.com/office/drawing/2014/main" id="{2804AF42-C97F-4E9A-6BFC-54BA19A5FD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shield with white text&#10;&#10;Description automatically generated">
            <a:extLst>
              <a:ext uri="{FF2B5EF4-FFF2-40B4-BE49-F238E27FC236}">
                <a16:creationId xmlns:a16="http://schemas.microsoft.com/office/drawing/2014/main" id="{F7857CD5-8111-3B84-4A6C-769674338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25" y="6123317"/>
            <a:ext cx="734683" cy="734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E45B0-3F6E-FA76-34E5-C5671649B6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659" y="5999583"/>
            <a:ext cx="680210" cy="675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A7CB1-9A13-C1EB-04DF-296A80FDCCCF}"/>
              </a:ext>
            </a:extLst>
          </p:cNvPr>
          <p:cNvSpPr txBox="1"/>
          <p:nvPr/>
        </p:nvSpPr>
        <p:spPr>
          <a:xfrm>
            <a:off x="743857" y="665578"/>
            <a:ext cx="579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  <a:t>The Diocesan Plan </a:t>
            </a:r>
            <a:b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</a:br>
            <a: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  <a:t>for a Synodal Church</a:t>
            </a:r>
            <a:endParaRPr lang="en-AU" sz="4000" dirty="0">
              <a:solidFill>
                <a:srgbClr val="0D8E90"/>
              </a:solidFill>
              <a:latin typeface="Gotham" panose="02000604040000020004" pitchFamily="50" charset="0"/>
            </a:endParaRPr>
          </a:p>
        </p:txBody>
      </p:sp>
      <p:pic>
        <p:nvPicPr>
          <p:cNvPr id="6" name="Picture 5" descr="A group of people working on laptops&#10;&#10;Description automatically generated">
            <a:extLst>
              <a:ext uri="{FF2B5EF4-FFF2-40B4-BE49-F238E27FC236}">
                <a16:creationId xmlns:a16="http://schemas.microsoft.com/office/drawing/2014/main" id="{5CA6CC32-2C21-D445-ADEA-2CFDBC0745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</a:blip>
          <a:srcRect l="12434" t="11974" r="19423" b="14834"/>
          <a:stretch/>
        </p:blipFill>
        <p:spPr>
          <a:xfrm rot="5400000">
            <a:off x="7887570" y="-161034"/>
            <a:ext cx="2118172" cy="34126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2861A-000F-C4DA-EBF4-4998B9EB6F96}"/>
              </a:ext>
            </a:extLst>
          </p:cNvPr>
          <p:cNvSpPr txBox="1"/>
          <p:nvPr/>
        </p:nvSpPr>
        <p:spPr>
          <a:xfrm>
            <a:off x="7704167" y="2113982"/>
            <a:ext cx="24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Drafting the Plan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  <p:pic>
        <p:nvPicPr>
          <p:cNvPr id="29" name="Picture 28" descr="A person smiling in a room&#10;&#10;Description automatically generated">
            <a:extLst>
              <a:ext uri="{FF2B5EF4-FFF2-40B4-BE49-F238E27FC236}">
                <a16:creationId xmlns:a16="http://schemas.microsoft.com/office/drawing/2014/main" id="{7E2F22DE-FC8A-C39E-9EBE-659FC01DBA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300"/>
                    </a14:imgEffect>
                    <a14:imgEffect>
                      <a14:saturation sat="0"/>
                    </a14:imgEffect>
                    <a14:imgEffect>
                      <a14:brightnessContrast bright="27000" contrast="-33000"/>
                    </a14:imgEffect>
                  </a14:imgLayer>
                </a14:imgProps>
              </a:ext>
            </a:extLst>
          </a:blip>
          <a:srcRect l="12022" r="14315"/>
          <a:stretch/>
        </p:blipFill>
        <p:spPr>
          <a:xfrm>
            <a:off x="7240314" y="2742955"/>
            <a:ext cx="3412682" cy="2012994"/>
          </a:xfrm>
          <a:prstGeom prst="rect">
            <a:avLst/>
          </a:prstGeom>
        </p:spPr>
      </p:pic>
      <p:pic>
        <p:nvPicPr>
          <p:cNvPr id="31" name="Picture 30" descr="A group of people in a room&#10;&#10;Description automatically generated">
            <a:extLst>
              <a:ext uri="{FF2B5EF4-FFF2-40B4-BE49-F238E27FC236}">
                <a16:creationId xmlns:a16="http://schemas.microsoft.com/office/drawing/2014/main" id="{5245B031-D17F-4862-9826-A88818677F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</a:blip>
          <a:srcRect l="18180" t="9031" b="16684"/>
          <a:stretch/>
        </p:blipFill>
        <p:spPr>
          <a:xfrm>
            <a:off x="7240314" y="4807981"/>
            <a:ext cx="3412682" cy="206688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106ADB-E4BE-3BB0-35BA-4A2CF28A0010}"/>
              </a:ext>
            </a:extLst>
          </p:cNvPr>
          <p:cNvCxnSpPr>
            <a:cxnSpLocks/>
          </p:cNvCxnSpPr>
          <p:nvPr/>
        </p:nvCxnSpPr>
        <p:spPr>
          <a:xfrm>
            <a:off x="10990631" y="665578"/>
            <a:ext cx="0" cy="5494097"/>
          </a:xfrm>
          <a:prstGeom prst="straightConnector1">
            <a:avLst/>
          </a:prstGeom>
          <a:ln w="152400">
            <a:solidFill>
              <a:srgbClr val="0D5675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6BD9FC-865E-94FB-1822-6A46ECECF21C}"/>
              </a:ext>
            </a:extLst>
          </p:cNvPr>
          <p:cNvCxnSpPr>
            <a:cxnSpLocks/>
          </p:cNvCxnSpPr>
          <p:nvPr/>
        </p:nvCxnSpPr>
        <p:spPr>
          <a:xfrm>
            <a:off x="10821822" y="2742955"/>
            <a:ext cx="0" cy="2012994"/>
          </a:xfrm>
          <a:prstGeom prst="straightConnector1">
            <a:avLst/>
          </a:prstGeom>
          <a:ln w="152400">
            <a:solidFill>
              <a:srgbClr val="F18625"/>
            </a:solidFill>
            <a:headEnd type="diamond" w="sm" len="sm"/>
            <a:tailEnd type="diamond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C40AFE-34A7-1689-4D0A-C5E9F6063CF5}"/>
              </a:ext>
            </a:extLst>
          </p:cNvPr>
          <p:cNvSpPr txBox="1"/>
          <p:nvPr/>
        </p:nvSpPr>
        <p:spPr>
          <a:xfrm>
            <a:off x="7566764" y="6089403"/>
            <a:ext cx="266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  <a:latin typeface="Gotham Medium" pitchFamily="50" charset="0"/>
                <a:cs typeface="Gotham Medium" pitchFamily="50" charset="0"/>
              </a:rPr>
              <a:t>10 AUGUST 2024</a:t>
            </a:r>
            <a:endParaRPr lang="en-AU" sz="2000" dirty="0">
              <a:solidFill>
                <a:schemeClr val="bg1"/>
              </a:solidFill>
              <a:highlight>
                <a:srgbClr val="000000"/>
              </a:highlight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18B8EE-3CAD-CA8F-AC28-DFB76B7820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82" r="18670"/>
          <a:stretch/>
        </p:blipFill>
        <p:spPr>
          <a:xfrm>
            <a:off x="278659" y="5999583"/>
            <a:ext cx="734684" cy="675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972145-3895-73E8-C3BA-6CF6489383F6}"/>
              </a:ext>
            </a:extLst>
          </p:cNvPr>
          <p:cNvSpPr txBox="1"/>
          <p:nvPr/>
        </p:nvSpPr>
        <p:spPr>
          <a:xfrm>
            <a:off x="7460520" y="4216567"/>
            <a:ext cx="27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Think Tank Sessions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F37BE-6C33-2E14-866B-7360227F9AE0}"/>
              </a:ext>
            </a:extLst>
          </p:cNvPr>
          <p:cNvSpPr txBox="1"/>
          <p:nvPr/>
        </p:nvSpPr>
        <p:spPr>
          <a:xfrm>
            <a:off x="7513641" y="5743909"/>
            <a:ext cx="27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Diocesan Gathering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2459D0-19CD-B199-508B-9BBB5AC1199C}"/>
              </a:ext>
            </a:extLst>
          </p:cNvPr>
          <p:cNvSpPr txBox="1"/>
          <p:nvPr/>
        </p:nvSpPr>
        <p:spPr>
          <a:xfrm>
            <a:off x="777607" y="2286140"/>
            <a:ext cx="5665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SSm Medium" pitchFamily="50" charset="0"/>
                <a:cs typeface="GothamSSm Medium" pitchFamily="50" charset="0"/>
              </a:rPr>
              <a:t>After our first Diocesan Synod, we are developing a ‘way forward’ for our church in Western Sydney &amp; the Blue Mountains – </a:t>
            </a:r>
            <a:br>
              <a:rPr lang="en-US" dirty="0">
                <a:latin typeface="GothamSSm Medium" pitchFamily="50" charset="0"/>
                <a:cs typeface="GothamSSm Medium" pitchFamily="50" charset="0"/>
              </a:rPr>
            </a:br>
            <a:r>
              <a:rPr lang="en-US" dirty="0">
                <a:solidFill>
                  <a:srgbClr val="0D8E90"/>
                </a:solidFill>
                <a:latin typeface="GothamSSm Medium" pitchFamily="50" charset="0"/>
                <a:cs typeface="GothamSSm Medium" pitchFamily="50" charset="0"/>
              </a:rPr>
              <a:t>The Diocesan Plan for a Synodal Church</a:t>
            </a:r>
            <a:endParaRPr lang="en-AU" dirty="0">
              <a:solidFill>
                <a:srgbClr val="0D8E90"/>
              </a:solidFill>
              <a:latin typeface="GothamSSm Medium" pitchFamily="50" charset="0"/>
              <a:cs typeface="GothamSSm Medium" pitchFamily="50" charset="0"/>
            </a:endParaRPr>
          </a:p>
          <a:p>
            <a:endParaRPr lang="en-US" dirty="0">
              <a:latin typeface="GothamSSm Medium" pitchFamily="50" charset="0"/>
              <a:cs typeface="GothamSSm Medium" pitchFamily="50" charset="0"/>
            </a:endParaRPr>
          </a:p>
          <a:p>
            <a:r>
              <a:rPr lang="en-US" dirty="0">
                <a:latin typeface="GothamSSm Medium" pitchFamily="50" charset="0"/>
                <a:cs typeface="GothamSSm Medium" pitchFamily="50" charset="0"/>
              </a:rPr>
              <a:t>Leaders and ministry teams will provide recommendations for the Plan at ‘Think Tank sessions’ held between </a:t>
            </a:r>
            <a:r>
              <a:rPr lang="en-US" dirty="0">
                <a:solidFill>
                  <a:srgbClr val="0D8E90"/>
                </a:solidFill>
                <a:latin typeface="GothamSSm Medium" pitchFamily="50" charset="0"/>
                <a:cs typeface="GothamSSm Medium" pitchFamily="50" charset="0"/>
              </a:rPr>
              <a:t>29 April to 17 June</a:t>
            </a:r>
          </a:p>
          <a:p>
            <a:endParaRPr lang="en-US" u="sng" dirty="0">
              <a:solidFill>
                <a:srgbClr val="0D5675"/>
              </a:solidFill>
              <a:latin typeface="GothamSSm Medium" pitchFamily="50" charset="0"/>
              <a:cs typeface="GothamSSm Medium" pitchFamily="50" charset="0"/>
            </a:endParaRPr>
          </a:p>
          <a:p>
            <a:r>
              <a:rPr lang="en-US" dirty="0">
                <a:latin typeface="GothamSSm Medium" pitchFamily="50" charset="0"/>
                <a:cs typeface="GothamSSm Medium" pitchFamily="50" charset="0"/>
              </a:rPr>
              <a:t>The Diocesan Plan for a Synodal Church will launch at a Diocesan Gathering on </a:t>
            </a:r>
            <a:br>
              <a:rPr lang="en-US" dirty="0">
                <a:latin typeface="GothamSSm Medium" pitchFamily="50" charset="0"/>
                <a:cs typeface="GothamSSm Medium" pitchFamily="50" charset="0"/>
              </a:rPr>
            </a:br>
            <a:r>
              <a:rPr lang="en-US" dirty="0">
                <a:solidFill>
                  <a:srgbClr val="0D8E90"/>
                </a:solidFill>
                <a:latin typeface="GothamSSm Medium" pitchFamily="50" charset="0"/>
                <a:cs typeface="GothamSSm Medium" pitchFamily="50" charset="0"/>
              </a:rPr>
              <a:t>Saturday 10 August 2024</a:t>
            </a:r>
            <a:endParaRPr lang="en-AU" dirty="0">
              <a:solidFill>
                <a:srgbClr val="0D8E90"/>
              </a:solidFill>
              <a:latin typeface="GothamSSm Medium" pitchFamily="50" charset="0"/>
              <a:cs typeface="GothamSS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BA3CA67C1B54FAD0E1199C73C2DB8" ma:contentTypeVersion="13" ma:contentTypeDescription="Create a new document." ma:contentTypeScope="" ma:versionID="2e2b67705b5645ee7698b4860646e656">
  <xsd:schema xmlns:xsd="http://www.w3.org/2001/XMLSchema" xmlns:xs="http://www.w3.org/2001/XMLSchema" xmlns:p="http://schemas.microsoft.com/office/2006/metadata/properties" xmlns:ns2="8e522638-a9cc-4fb0-9674-360f7fffa721" xmlns:ns3="9b96a87b-480c-4a1e-92e3-83450677b550" targetNamespace="http://schemas.microsoft.com/office/2006/metadata/properties" ma:root="true" ma:fieldsID="4d75246ee655f9e3fb81f326982be503" ns2:_="" ns3:_="">
    <xsd:import namespace="8e522638-a9cc-4fb0-9674-360f7fffa721"/>
    <xsd:import namespace="9b96a87b-480c-4a1e-92e3-83450677b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22638-a9cc-4fb0-9674-360f7fffa7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6f3f4e6-7976-43d5-b90a-70a5b95e3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a87b-480c-4a1e-92e3-83450677b5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55e8f1-9164-43ef-9481-1637f0836fd0}" ma:internalName="TaxCatchAll" ma:showField="CatchAllData" ma:web="9b96a87b-480c-4a1e-92e3-83450677b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522638-a9cc-4fb0-9674-360f7fffa721">
      <Terms xmlns="http://schemas.microsoft.com/office/infopath/2007/PartnerControls"/>
    </lcf76f155ced4ddcb4097134ff3c332f>
    <TaxCatchAll xmlns="9b96a87b-480c-4a1e-92e3-83450677b55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59FD5-9E60-4846-9C56-D50ACE50B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22638-a9cc-4fb0-9674-360f7fffa721"/>
    <ds:schemaRef ds:uri="9b96a87b-480c-4a1e-92e3-83450677b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4D9092-CD21-4F70-BFDB-B5226A163F7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9b96a87b-480c-4a1e-92e3-83450677b550"/>
    <ds:schemaRef ds:uri="8e522638-a9cc-4fb0-9674-360f7fffa72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D83E32-0CE8-40A0-9523-883FE4E1DF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1475</TotalTime>
  <Words>100</Words>
  <Application>Microsoft Office PowerPoint</Application>
  <PresentationFormat>Widescreen</PresentationFormat>
  <Paragraphs>12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Gotham</vt:lpstr>
      <vt:lpstr>Gotham Medium</vt:lpstr>
      <vt:lpstr>GothamSSm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Zitricky</dc:creator>
  <cp:lastModifiedBy>Gelina Montierro</cp:lastModifiedBy>
  <cp:revision>25</cp:revision>
  <dcterms:created xsi:type="dcterms:W3CDTF">2023-04-04T03:50:20Z</dcterms:created>
  <dcterms:modified xsi:type="dcterms:W3CDTF">2024-03-25T00:34:08Z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0x010100604BA3CA67C1B54FAD0E1199C73C2DB8</vt:lpwstr>
  </property>
  <property fmtid="{D5CDD505-2E9C-101B-9397-08002B2CF9AE}" pid="3" name="MediaServiceImageTags">
    <vt:lpwstr/>
  </property>
</Properties>
</file>