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Impact" panose="020B0806030902050204" pitchFamily="34" charset="0"/>
      <p:regular r:id="rId3"/>
    </p:embeddedFont>
    <p:embeddedFont>
      <p:font typeface="Open Sauce" panose="020B0604020202020204" charset="0"/>
      <p:regular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eanor Bonwick" userId="7b44321e-b52c-4982-839a-3ca3661b3371" providerId="ADAL" clId="{E2BB8DB0-0016-4E1D-9B5F-F542269AB1C6}"/>
    <pc:docChg chg="modSld">
      <pc:chgData name="Eleanor Bonwick" userId="7b44321e-b52c-4982-839a-3ca3661b3371" providerId="ADAL" clId="{E2BB8DB0-0016-4E1D-9B5F-F542269AB1C6}" dt="2026-10-08T05:27:41.402" v="5" actId="1076"/>
      <pc:docMkLst>
        <pc:docMk/>
      </pc:docMkLst>
      <pc:sldChg chg="modSp mod">
        <pc:chgData name="Eleanor Bonwick" userId="7b44321e-b52c-4982-839a-3ca3661b3371" providerId="ADAL" clId="{E2BB8DB0-0016-4E1D-9B5F-F542269AB1C6}" dt="2026-10-08T05:27:41.402" v="5" actId="1076"/>
        <pc:sldMkLst>
          <pc:docMk/>
          <pc:sldMk cId="0" sldId="256"/>
        </pc:sldMkLst>
        <pc:spChg chg="mod">
          <ac:chgData name="Eleanor Bonwick" userId="7b44321e-b52c-4982-839a-3ca3661b3371" providerId="ADAL" clId="{E2BB8DB0-0016-4E1D-9B5F-F542269AB1C6}" dt="2026-10-08T05:27:29.781" v="3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Eleanor Bonwick" userId="7b44321e-b52c-4982-839a-3ca3661b3371" providerId="ADAL" clId="{E2BB8DB0-0016-4E1D-9B5F-F542269AB1C6}" dt="2026-10-08T05:27:41.402" v="5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Eleanor Bonwick" userId="7b44321e-b52c-4982-839a-3ca3661b3371" providerId="ADAL" clId="{E2BB8DB0-0016-4E1D-9B5F-F542269AB1C6}" dt="2026-10-08T05:27:13.216" v="1" actId="14100"/>
          <ac:spMkLst>
            <pc:docMk/>
            <pc:sldMk cId="0" sldId="256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6917" y="-963561"/>
            <a:ext cx="19255621" cy="11414051"/>
          </a:xfrm>
          <a:custGeom>
            <a:avLst/>
            <a:gdLst/>
            <a:ahLst/>
            <a:cxnLst/>
            <a:rect l="l" t="t" r="r" b="b"/>
            <a:pathLst>
              <a:path w="19255621" h="11414051">
                <a:moveTo>
                  <a:pt x="0" y="0"/>
                </a:moveTo>
                <a:lnTo>
                  <a:pt x="19255621" y="0"/>
                </a:lnTo>
                <a:lnTo>
                  <a:pt x="19255621" y="11414052"/>
                </a:lnTo>
                <a:lnTo>
                  <a:pt x="0" y="11414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5940" b="-95814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 flipH="1">
            <a:off x="-226919" y="-978489"/>
            <a:ext cx="19255620" cy="9627189"/>
          </a:xfrm>
          <a:custGeom>
            <a:avLst/>
            <a:gdLst/>
            <a:ahLst/>
            <a:cxnLst/>
            <a:rect l="l" t="t" r="r" b="b"/>
            <a:pathLst>
              <a:path w="20820112" h="11265489">
                <a:moveTo>
                  <a:pt x="20820112" y="0"/>
                </a:moveTo>
                <a:lnTo>
                  <a:pt x="0" y="0"/>
                </a:lnTo>
                <a:lnTo>
                  <a:pt x="0" y="11265489"/>
                </a:lnTo>
                <a:lnTo>
                  <a:pt x="20820112" y="11265489"/>
                </a:lnTo>
                <a:lnTo>
                  <a:pt x="20820112" y="0"/>
                </a:lnTo>
                <a:close/>
              </a:path>
            </a:pathLst>
          </a:custGeom>
          <a:blipFill>
            <a:blip r:embed="rId3"/>
            <a:stretch>
              <a:fillRect l="-18777" t="-46647" r="-18777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380561" y="213028"/>
            <a:ext cx="1631344" cy="1631344"/>
          </a:xfrm>
          <a:custGeom>
            <a:avLst/>
            <a:gdLst/>
            <a:ahLst/>
            <a:cxnLst/>
            <a:rect l="l" t="t" r="r" b="b"/>
            <a:pathLst>
              <a:path w="1631344" h="1631344">
                <a:moveTo>
                  <a:pt x="0" y="0"/>
                </a:moveTo>
                <a:lnTo>
                  <a:pt x="1631344" y="0"/>
                </a:lnTo>
                <a:lnTo>
                  <a:pt x="1631344" y="1631344"/>
                </a:lnTo>
                <a:lnTo>
                  <a:pt x="0" y="16313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>
            <a:off x="9509464" y="874345"/>
            <a:ext cx="7970204" cy="9063374"/>
          </a:xfrm>
          <a:custGeom>
            <a:avLst/>
            <a:gdLst/>
            <a:ahLst/>
            <a:cxnLst/>
            <a:rect l="l" t="t" r="r" b="b"/>
            <a:pathLst>
              <a:path w="7970204" h="9063374">
                <a:moveTo>
                  <a:pt x="0" y="0"/>
                </a:moveTo>
                <a:lnTo>
                  <a:pt x="7970204" y="0"/>
                </a:lnTo>
                <a:lnTo>
                  <a:pt x="7970204" y="9063374"/>
                </a:lnTo>
                <a:lnTo>
                  <a:pt x="0" y="90633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519661" y="-270366"/>
            <a:ext cx="2598132" cy="2598132"/>
          </a:xfrm>
          <a:custGeom>
            <a:avLst/>
            <a:gdLst/>
            <a:ahLst/>
            <a:cxnLst/>
            <a:rect l="l" t="t" r="r" b="b"/>
            <a:pathLst>
              <a:path w="2598132" h="2598132">
                <a:moveTo>
                  <a:pt x="0" y="0"/>
                </a:moveTo>
                <a:lnTo>
                  <a:pt x="2598131" y="0"/>
                </a:lnTo>
                <a:lnTo>
                  <a:pt x="2598131" y="2598132"/>
                </a:lnTo>
                <a:lnTo>
                  <a:pt x="0" y="259813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961" y="7880319"/>
            <a:ext cx="2057400" cy="20574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108570" y="5811470"/>
            <a:ext cx="8745079" cy="206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90"/>
              </a:lnSpc>
            </a:pPr>
            <a:r>
              <a:rPr lang="en-US" sz="7839">
                <a:solidFill>
                  <a:srgbClr val="FC9201"/>
                </a:solidFill>
                <a:latin typeface="Impact"/>
                <a:ea typeface="Impact"/>
                <a:cs typeface="Impact"/>
                <a:sym typeface="Impact"/>
              </a:rPr>
              <a:t>EXPERIENCE WORLD YOUTH DAY WITH US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141194" y="5095975"/>
            <a:ext cx="1869692" cy="40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4"/>
              </a:lnSpc>
            </a:pPr>
            <a:r>
              <a:rPr lang="en-US" sz="2367" dirty="0">
                <a:solidFill>
                  <a:srgbClr val="2073C0"/>
                </a:solidFill>
                <a:latin typeface="Open Sauce"/>
                <a:ea typeface="Open Sauce"/>
                <a:cs typeface="Open Sauce"/>
                <a:sym typeface="Open Sauce"/>
              </a:rPr>
              <a:t>AGES: 18-35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12336" y="7715352"/>
            <a:ext cx="5369663" cy="387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14"/>
              </a:lnSpc>
            </a:pPr>
            <a:r>
              <a:rPr lang="en-US" sz="2367" dirty="0">
                <a:solidFill>
                  <a:srgbClr val="DDCEA7"/>
                </a:solidFill>
                <a:latin typeface="Open Sauce"/>
                <a:ea typeface="Open Sauce"/>
                <a:cs typeface="Open Sauce"/>
                <a:sym typeface="Open Sauce"/>
              </a:rPr>
              <a:t>APPLICATIONS ARE NOW OPEN!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Open Sauce</vt:lpstr>
      <vt:lpstr>Arial</vt:lpstr>
      <vt:lpstr>Impact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WYD27 PPT Slides</dc:title>
  <cp:lastModifiedBy>Eleanor Bonwick</cp:lastModifiedBy>
  <cp:revision>1</cp:revision>
  <dcterms:created xsi:type="dcterms:W3CDTF">2006-08-16T00:00:00Z</dcterms:created>
  <dcterms:modified xsi:type="dcterms:W3CDTF">2026-10-08T05:27:43Z</dcterms:modified>
  <dc:identifier>DAHXYxbckUI</dc:identifier>
</cp:coreProperties>
</file>